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media/image37.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9" r:id="rId9"/>
    <p:sldId id="262" r:id="rId10"/>
    <p:sldId id="263" r:id="rId11"/>
    <p:sldId id="273" r:id="rId12"/>
    <p:sldId id="264" r:id="rId13"/>
    <p:sldId id="265" r:id="rId14"/>
    <p:sldId id="292" r:id="rId15"/>
    <p:sldId id="289" r:id="rId16"/>
    <p:sldId id="290" r:id="rId17"/>
    <p:sldId id="291" r:id="rId18"/>
    <p:sldId id="275" r:id="rId19"/>
    <p:sldId id="266" r:id="rId20"/>
    <p:sldId id="268" r:id="rId21"/>
    <p:sldId id="267" r:id="rId22"/>
    <p:sldId id="270" r:id="rId23"/>
    <p:sldId id="274" r:id="rId24"/>
    <p:sldId id="271" r:id="rId25"/>
    <p:sldId id="272" r:id="rId26"/>
    <p:sldId id="276" r:id="rId27"/>
    <p:sldId id="277" r:id="rId28"/>
    <p:sldId id="278" r:id="rId29"/>
    <p:sldId id="281" r:id="rId30"/>
    <p:sldId id="283" r:id="rId31"/>
    <p:sldId id="282" r:id="rId32"/>
    <p:sldId id="280" r:id="rId33"/>
    <p:sldId id="284" r:id="rId34"/>
    <p:sldId id="285" r:id="rId35"/>
    <p:sldId id="293" r:id="rId36"/>
    <p:sldId id="286" r:id="rId37"/>
    <p:sldId id="287" r:id="rId38"/>
    <p:sldId id="2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2.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svg"/><Relationship Id="rId7" Type="http://schemas.openxmlformats.org/officeDocument/2006/relationships/image" Target="../media/image45.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3" Type="http://schemas.openxmlformats.org/officeDocument/2006/relationships/image" Target="../media/image41.png"/><Relationship Id="rId2" Type="http://schemas.openxmlformats.org/officeDocument/2006/relationships/image" Target="../media/image40.svg"/><Relationship Id="rId12" Type="http://schemas.openxmlformats.org/officeDocument/2006/relationships/image" Target="../media/image50.svg"/><Relationship Id="rId11" Type="http://schemas.openxmlformats.org/officeDocument/2006/relationships/image" Target="../media/image49.png"/><Relationship Id="rId10" Type="http://schemas.openxmlformats.org/officeDocument/2006/relationships/image" Target="../media/image48.svg"/><Relationship Id="rId1" Type="http://schemas.openxmlformats.org/officeDocument/2006/relationships/image" Target="../media/image39.png"/></Relationships>
</file>

<file path=ppt/diagrams/_rels/data3.xml.rels><?xml version="1.0" encoding="UTF-8" standalone="yes"?>
<Relationships xmlns="http://schemas.openxmlformats.org/package/2006/relationships"><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s>
</file>

<file path=ppt/diagrams/_rels/data4.xml.rels><?xml version="1.0" encoding="UTF-8" standalone="yes"?>
<Relationships xmlns="http://schemas.openxmlformats.org/package/2006/relationships"><Relationship Id="rId1" Type="http://schemas.openxmlformats.org/officeDocument/2006/relationships/hyperlink" Target="http://packages.ros.org/ros/ubuntu" TargetMode="External"/></Relationships>
</file>

<file path=ppt/diagrams/_rels/drawing2.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svg"/><Relationship Id="rId7" Type="http://schemas.openxmlformats.org/officeDocument/2006/relationships/image" Target="../media/image45.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3" Type="http://schemas.openxmlformats.org/officeDocument/2006/relationships/image" Target="../media/image41.png"/><Relationship Id="rId2" Type="http://schemas.openxmlformats.org/officeDocument/2006/relationships/image" Target="../media/image40.svg"/><Relationship Id="rId12" Type="http://schemas.openxmlformats.org/officeDocument/2006/relationships/image" Target="../media/image50.svg"/><Relationship Id="rId11" Type="http://schemas.openxmlformats.org/officeDocument/2006/relationships/image" Target="../media/image49.png"/><Relationship Id="rId10" Type="http://schemas.openxmlformats.org/officeDocument/2006/relationships/image" Target="../media/image48.svg"/><Relationship Id="rId1"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s>
</file>

<file path=ppt/diagrams/_rels/drawing4.xml.rels><?xml version="1.0" encoding="UTF-8" standalone="yes"?>
<Relationships xmlns="http://schemas.openxmlformats.org/package/2006/relationships"><Relationship Id="rId1" Type="http://schemas.openxmlformats.org/officeDocument/2006/relationships/hyperlink" Target="http://packages.ros.org/ros/ubuntu"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E6079A5-0869-4C67-B3B7-5C3B3B31239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2E27BB57-A8DD-4D3A-B1A0-2ED6654F3E6C}">
      <dgm:prSet/>
      <dgm:spPr/>
      <dgm:t>
        <a:bodyPr/>
        <a:lstStyle/>
        <a:p>
          <a:r>
            <a:rPr lang="en-US" b="1" dirty="0"/>
            <a:t>Automated Guided Vehicles (AGVs)</a:t>
          </a:r>
        </a:p>
      </dgm:t>
    </dgm:pt>
    <dgm:pt modelId="{4BA06B3D-C53A-46C6-97FC-AF8DA14A25C5}" cxnId="{07B50CDC-4C9E-4324-9288-6D85AD96873A}" type="parTrans">
      <dgm:prSet/>
      <dgm:spPr/>
      <dgm:t>
        <a:bodyPr/>
        <a:lstStyle/>
        <a:p>
          <a:endParaRPr lang="en-US"/>
        </a:p>
      </dgm:t>
    </dgm:pt>
    <dgm:pt modelId="{5A40AA39-2002-40B0-9B82-23BD14048BDE}" cxnId="{07B50CDC-4C9E-4324-9288-6D85AD96873A}" type="sibTrans">
      <dgm:prSet/>
      <dgm:spPr/>
      <dgm:t>
        <a:bodyPr/>
        <a:lstStyle/>
        <a:p>
          <a:endParaRPr lang="en-US"/>
        </a:p>
      </dgm:t>
    </dgm:pt>
    <dgm:pt modelId="{DF4C9D83-788C-480D-BD0A-E0146ADD6484}">
      <dgm:prSet/>
      <dgm:spPr/>
      <dgm:t>
        <a:bodyPr/>
        <a:lstStyle/>
        <a:p>
          <a:r>
            <a:rPr lang="en-US" b="1" dirty="0"/>
            <a:t>Autonomous Mobile Robots (AMRs)</a:t>
          </a:r>
        </a:p>
      </dgm:t>
    </dgm:pt>
    <dgm:pt modelId="{150B5973-EC13-494F-B1B9-706A3CBBED80}" cxnId="{D03CADEA-6D91-422F-B76E-288D99CB47B2}" type="parTrans">
      <dgm:prSet/>
      <dgm:spPr/>
      <dgm:t>
        <a:bodyPr/>
        <a:lstStyle/>
        <a:p>
          <a:endParaRPr lang="en-US"/>
        </a:p>
      </dgm:t>
    </dgm:pt>
    <dgm:pt modelId="{050EE73C-50AA-49BF-A318-143593268EE2}" cxnId="{D03CADEA-6D91-422F-B76E-288D99CB47B2}" type="sibTrans">
      <dgm:prSet/>
      <dgm:spPr/>
      <dgm:t>
        <a:bodyPr/>
        <a:lstStyle/>
        <a:p>
          <a:endParaRPr lang="en-US"/>
        </a:p>
      </dgm:t>
    </dgm:pt>
    <dgm:pt modelId="{E72C8B94-E798-4003-9A5C-3A34C02CB906}">
      <dgm:prSet/>
      <dgm:spPr/>
      <dgm:t>
        <a:bodyPr/>
        <a:lstStyle/>
        <a:p>
          <a:r>
            <a:rPr lang="en-US" b="1" dirty="0"/>
            <a:t>Underwater Robots (ROVs and AUVs)</a:t>
          </a:r>
        </a:p>
      </dgm:t>
    </dgm:pt>
    <dgm:pt modelId="{14A5E617-8618-474F-9B59-633AA90ED18F}" cxnId="{923B249B-A0E1-40B8-91C5-6736EEED3D5F}" type="parTrans">
      <dgm:prSet/>
      <dgm:spPr/>
      <dgm:t>
        <a:bodyPr/>
        <a:lstStyle/>
        <a:p>
          <a:endParaRPr lang="en-US"/>
        </a:p>
      </dgm:t>
    </dgm:pt>
    <dgm:pt modelId="{A1880273-D5D2-4FC3-A5B7-252A719DB94C}" cxnId="{923B249B-A0E1-40B8-91C5-6736EEED3D5F}" type="sibTrans">
      <dgm:prSet/>
      <dgm:spPr/>
      <dgm:t>
        <a:bodyPr/>
        <a:lstStyle/>
        <a:p>
          <a:endParaRPr lang="en-US"/>
        </a:p>
      </dgm:t>
    </dgm:pt>
    <dgm:pt modelId="{542CB2AE-423A-42C5-82B7-4424BA9D0A65}">
      <dgm:prSet/>
      <dgm:spPr/>
      <dgm:t>
        <a:bodyPr/>
        <a:lstStyle/>
        <a:p>
          <a:r>
            <a:rPr lang="en-US" b="1" dirty="0"/>
            <a:t>Articulated Robots</a:t>
          </a:r>
        </a:p>
      </dgm:t>
    </dgm:pt>
    <dgm:pt modelId="{11E84073-99FE-4D55-AFD7-46099625190D}" cxnId="{3F490EB2-A6A3-4C57-92DE-842B9CF5CEF4}" type="parTrans">
      <dgm:prSet/>
      <dgm:spPr/>
      <dgm:t>
        <a:bodyPr/>
        <a:lstStyle/>
        <a:p>
          <a:endParaRPr lang="en-US"/>
        </a:p>
      </dgm:t>
    </dgm:pt>
    <dgm:pt modelId="{E1BC0DEA-80ED-430B-9363-707B29BA5082}" cxnId="{3F490EB2-A6A3-4C57-92DE-842B9CF5CEF4}" type="sibTrans">
      <dgm:prSet/>
      <dgm:spPr/>
      <dgm:t>
        <a:bodyPr/>
        <a:lstStyle/>
        <a:p>
          <a:endParaRPr lang="en-US"/>
        </a:p>
      </dgm:t>
    </dgm:pt>
    <dgm:pt modelId="{B2F4C456-1260-4685-8CB2-F7009FD5787D}">
      <dgm:prSet/>
      <dgm:spPr/>
      <dgm:t>
        <a:bodyPr/>
        <a:lstStyle/>
        <a:p>
          <a:r>
            <a:rPr lang="en-US" b="1" dirty="0"/>
            <a:t>Humanoid</a:t>
          </a:r>
        </a:p>
      </dgm:t>
    </dgm:pt>
    <dgm:pt modelId="{D7FEF7F2-D92E-4DB0-ACA4-51043BD63A2E}" cxnId="{3A16B625-6137-4FED-BFA7-F81995E6DAE3}" type="parTrans">
      <dgm:prSet/>
      <dgm:spPr/>
      <dgm:t>
        <a:bodyPr/>
        <a:lstStyle/>
        <a:p>
          <a:endParaRPr lang="en-US"/>
        </a:p>
      </dgm:t>
    </dgm:pt>
    <dgm:pt modelId="{AEC84856-BB6E-465C-9457-6321B89ECA22}" cxnId="{3A16B625-6137-4FED-BFA7-F81995E6DAE3}" type="sibTrans">
      <dgm:prSet/>
      <dgm:spPr/>
      <dgm:t>
        <a:bodyPr/>
        <a:lstStyle/>
        <a:p>
          <a:endParaRPr lang="en-US"/>
        </a:p>
      </dgm:t>
    </dgm:pt>
    <dgm:pt modelId="{001B11C4-810F-4E71-947D-689483559C08}">
      <dgm:prSet phldr="0"/>
      <dgm:spPr/>
      <dgm:t>
        <a:bodyPr/>
        <a:lstStyle/>
        <a:p>
          <a:pPr rtl="0"/>
          <a:r>
            <a:rPr lang="en-US" b="1" dirty="0"/>
            <a:t>Cobots</a:t>
          </a:r>
          <a:endParaRPr lang="en-US" b="1" dirty="0">
            <a:latin typeface="Calibri Light" panose="020F0302020204030204"/>
          </a:endParaRPr>
        </a:p>
      </dgm:t>
    </dgm:pt>
    <dgm:pt modelId="{C0DD3758-C707-464B-BAF8-8186992F319A}" cxnId="{6ABB640C-D9AC-439D-8340-533854746C47}" type="parTrans">
      <dgm:prSet/>
      <dgm:spPr/>
    </dgm:pt>
    <dgm:pt modelId="{DC2A9607-CEB0-4DC7-832E-37079159FE46}" cxnId="{6ABB640C-D9AC-439D-8340-533854746C47}" type="sibTrans">
      <dgm:prSet/>
      <dgm:spPr/>
    </dgm:pt>
    <dgm:pt modelId="{CF4C2747-6C98-46AD-96E0-7239C1C9CDEF}">
      <dgm:prSet phldr="0"/>
      <dgm:spPr/>
      <dgm:t>
        <a:bodyPr/>
        <a:lstStyle/>
        <a:p>
          <a:r>
            <a:rPr lang="en-US" b="1" dirty="0">
              <a:latin typeface="Calibri Light" panose="020F0302020204030204"/>
            </a:rPr>
            <a:t>Hybrid</a:t>
          </a:r>
        </a:p>
      </dgm:t>
    </dgm:pt>
    <dgm:pt modelId="{4118A0E1-665A-4B50-A0EC-3131A1625A4B}" cxnId="{23C2D06D-6DDB-4F0D-AAB0-7BC0E0D99D8F}" type="parTrans">
      <dgm:prSet/>
      <dgm:spPr/>
    </dgm:pt>
    <dgm:pt modelId="{28C35322-88FD-4A81-8BA5-08C084186977}" cxnId="{23C2D06D-6DDB-4F0D-AAB0-7BC0E0D99D8F}" type="sibTrans">
      <dgm:prSet/>
      <dgm:spPr/>
    </dgm:pt>
    <dgm:pt modelId="{743CBC03-7F03-4333-B3EC-8186318446BD}" type="pres">
      <dgm:prSet presAssocID="{AE6079A5-0869-4C67-B3B7-5C3B3B31239E}" presName="diagram" presStyleCnt="0">
        <dgm:presLayoutVars>
          <dgm:dir/>
          <dgm:resizeHandles val="exact"/>
        </dgm:presLayoutVars>
      </dgm:prSet>
      <dgm:spPr/>
    </dgm:pt>
    <dgm:pt modelId="{F37CB96C-0F60-4D48-8490-6E979394CF0E}" type="pres">
      <dgm:prSet presAssocID="{2E27BB57-A8DD-4D3A-B1A0-2ED6654F3E6C}" presName="node" presStyleLbl="node1" presStyleIdx="0" presStyleCnt="7">
        <dgm:presLayoutVars>
          <dgm:bulletEnabled val="1"/>
        </dgm:presLayoutVars>
      </dgm:prSet>
      <dgm:spPr/>
    </dgm:pt>
    <dgm:pt modelId="{50935903-8CD9-4D8F-86B9-EBB2861D3977}" type="pres">
      <dgm:prSet presAssocID="{5A40AA39-2002-40B0-9B82-23BD14048BDE}" presName="sibTrans" presStyleCnt="0"/>
      <dgm:spPr/>
    </dgm:pt>
    <dgm:pt modelId="{DE12BF14-B2A6-4997-8F91-D506E7EDCDA0}" type="pres">
      <dgm:prSet presAssocID="{DF4C9D83-788C-480D-BD0A-E0146ADD6484}" presName="node" presStyleLbl="node1" presStyleIdx="1" presStyleCnt="7">
        <dgm:presLayoutVars>
          <dgm:bulletEnabled val="1"/>
        </dgm:presLayoutVars>
      </dgm:prSet>
      <dgm:spPr/>
    </dgm:pt>
    <dgm:pt modelId="{B58F9D97-F123-46DE-A812-991AC8EA3DB2}" type="pres">
      <dgm:prSet presAssocID="{050EE73C-50AA-49BF-A318-143593268EE2}" presName="sibTrans" presStyleCnt="0"/>
      <dgm:spPr/>
    </dgm:pt>
    <dgm:pt modelId="{9EE6C460-0982-4D77-98B6-1C37ABF9E6FB}" type="pres">
      <dgm:prSet presAssocID="{E72C8B94-E798-4003-9A5C-3A34C02CB906}" presName="node" presStyleLbl="node1" presStyleIdx="2" presStyleCnt="7">
        <dgm:presLayoutVars>
          <dgm:bulletEnabled val="1"/>
        </dgm:presLayoutVars>
      </dgm:prSet>
      <dgm:spPr/>
    </dgm:pt>
    <dgm:pt modelId="{DD04C6CB-2A93-4E1C-96A2-7EDC27138BF6}" type="pres">
      <dgm:prSet presAssocID="{A1880273-D5D2-4FC3-A5B7-252A719DB94C}" presName="sibTrans" presStyleCnt="0"/>
      <dgm:spPr/>
    </dgm:pt>
    <dgm:pt modelId="{EF193FE3-C31B-48FD-BF1F-4E9AB86D5128}" type="pres">
      <dgm:prSet presAssocID="{542CB2AE-423A-42C5-82B7-4424BA9D0A65}" presName="node" presStyleLbl="node1" presStyleIdx="3" presStyleCnt="7">
        <dgm:presLayoutVars>
          <dgm:bulletEnabled val="1"/>
        </dgm:presLayoutVars>
      </dgm:prSet>
      <dgm:spPr/>
    </dgm:pt>
    <dgm:pt modelId="{68A59A58-CFD3-4A5D-8883-9F4AC581F628}" type="pres">
      <dgm:prSet presAssocID="{E1BC0DEA-80ED-430B-9363-707B29BA5082}" presName="sibTrans" presStyleCnt="0"/>
      <dgm:spPr/>
    </dgm:pt>
    <dgm:pt modelId="{AFB7A321-8595-4189-A196-242909F2518D}" type="pres">
      <dgm:prSet presAssocID="{B2F4C456-1260-4685-8CB2-F7009FD5787D}" presName="node" presStyleLbl="node1" presStyleIdx="4" presStyleCnt="7">
        <dgm:presLayoutVars>
          <dgm:bulletEnabled val="1"/>
        </dgm:presLayoutVars>
      </dgm:prSet>
      <dgm:spPr/>
    </dgm:pt>
    <dgm:pt modelId="{4C780E8A-4AAA-43BB-B536-9125A697763B}" type="pres">
      <dgm:prSet presAssocID="{AEC84856-BB6E-465C-9457-6321B89ECA22}" presName="sibTrans" presStyleCnt="0"/>
      <dgm:spPr/>
    </dgm:pt>
    <dgm:pt modelId="{08770145-FFE1-432B-990B-D043E58B879F}" type="pres">
      <dgm:prSet presAssocID="{001B11C4-810F-4E71-947D-689483559C08}" presName="node" presStyleLbl="node1" presStyleIdx="5" presStyleCnt="7">
        <dgm:presLayoutVars>
          <dgm:bulletEnabled val="1"/>
        </dgm:presLayoutVars>
      </dgm:prSet>
      <dgm:spPr/>
    </dgm:pt>
    <dgm:pt modelId="{5A1185CB-440A-4C45-835F-E12DF2DF3FFD}" type="pres">
      <dgm:prSet presAssocID="{DC2A9607-CEB0-4DC7-832E-37079159FE46}" presName="sibTrans" presStyleCnt="0"/>
      <dgm:spPr/>
    </dgm:pt>
    <dgm:pt modelId="{5038845E-429B-412E-8B99-C3C554B456E0}" type="pres">
      <dgm:prSet presAssocID="{CF4C2747-6C98-46AD-96E0-7239C1C9CDEF}" presName="node" presStyleLbl="node1" presStyleIdx="6" presStyleCnt="7">
        <dgm:presLayoutVars>
          <dgm:bulletEnabled val="1"/>
        </dgm:presLayoutVars>
      </dgm:prSet>
      <dgm:spPr/>
    </dgm:pt>
  </dgm:ptLst>
  <dgm:cxnLst>
    <dgm:cxn modelId="{A8900408-1DF6-4852-BE33-1ECB1FABA8BA}" type="presOf" srcId="{542CB2AE-423A-42C5-82B7-4424BA9D0A65}" destId="{EF193FE3-C31B-48FD-BF1F-4E9AB86D5128}" srcOrd="0" destOrd="0" presId="urn:microsoft.com/office/officeart/2005/8/layout/default"/>
    <dgm:cxn modelId="{6ABB640C-D9AC-439D-8340-533854746C47}" srcId="{AE6079A5-0869-4C67-B3B7-5C3B3B31239E}" destId="{001B11C4-810F-4E71-947D-689483559C08}" srcOrd="5" destOrd="0" parTransId="{C0DD3758-C707-464B-BAF8-8186992F319A}" sibTransId="{DC2A9607-CEB0-4DC7-832E-37079159FE46}"/>
    <dgm:cxn modelId="{02F96322-521F-403F-A47E-C7CE4E753352}" type="presOf" srcId="{001B11C4-810F-4E71-947D-689483559C08}" destId="{08770145-FFE1-432B-990B-D043E58B879F}" srcOrd="0" destOrd="0" presId="urn:microsoft.com/office/officeart/2005/8/layout/default"/>
    <dgm:cxn modelId="{3A16B625-6137-4FED-BFA7-F81995E6DAE3}" srcId="{AE6079A5-0869-4C67-B3B7-5C3B3B31239E}" destId="{B2F4C456-1260-4685-8CB2-F7009FD5787D}" srcOrd="4" destOrd="0" parTransId="{D7FEF7F2-D92E-4DB0-ACA4-51043BD63A2E}" sibTransId="{AEC84856-BB6E-465C-9457-6321B89ECA22}"/>
    <dgm:cxn modelId="{7159D448-109D-400C-901B-CD9594B6CEE9}" type="presOf" srcId="{2E27BB57-A8DD-4D3A-B1A0-2ED6654F3E6C}" destId="{F37CB96C-0F60-4D48-8490-6E979394CF0E}" srcOrd="0" destOrd="0" presId="urn:microsoft.com/office/officeart/2005/8/layout/default"/>
    <dgm:cxn modelId="{53E9AC6B-FD8B-4437-BFB4-192C032E1722}" type="presOf" srcId="{AE6079A5-0869-4C67-B3B7-5C3B3B31239E}" destId="{743CBC03-7F03-4333-B3EC-8186318446BD}" srcOrd="0" destOrd="0" presId="urn:microsoft.com/office/officeart/2005/8/layout/default"/>
    <dgm:cxn modelId="{23C2D06D-6DDB-4F0D-AAB0-7BC0E0D99D8F}" srcId="{AE6079A5-0869-4C67-B3B7-5C3B3B31239E}" destId="{CF4C2747-6C98-46AD-96E0-7239C1C9CDEF}" srcOrd="6" destOrd="0" parTransId="{4118A0E1-665A-4B50-A0EC-3131A1625A4B}" sibTransId="{28C35322-88FD-4A81-8BA5-08C084186977}"/>
    <dgm:cxn modelId="{05862676-AE08-4919-BA7C-1513D1D685EE}" type="presOf" srcId="{E72C8B94-E798-4003-9A5C-3A34C02CB906}" destId="{9EE6C460-0982-4D77-98B6-1C37ABF9E6FB}" srcOrd="0" destOrd="0" presId="urn:microsoft.com/office/officeart/2005/8/layout/default"/>
    <dgm:cxn modelId="{A6ED4297-072C-488E-9834-05F9A46DBF65}" type="presOf" srcId="{B2F4C456-1260-4685-8CB2-F7009FD5787D}" destId="{AFB7A321-8595-4189-A196-242909F2518D}" srcOrd="0" destOrd="0" presId="urn:microsoft.com/office/officeart/2005/8/layout/default"/>
    <dgm:cxn modelId="{923B249B-A0E1-40B8-91C5-6736EEED3D5F}" srcId="{AE6079A5-0869-4C67-B3B7-5C3B3B31239E}" destId="{E72C8B94-E798-4003-9A5C-3A34C02CB906}" srcOrd="2" destOrd="0" parTransId="{14A5E617-8618-474F-9B59-633AA90ED18F}" sibTransId="{A1880273-D5D2-4FC3-A5B7-252A719DB94C}"/>
    <dgm:cxn modelId="{3F490EB2-A6A3-4C57-92DE-842B9CF5CEF4}" srcId="{AE6079A5-0869-4C67-B3B7-5C3B3B31239E}" destId="{542CB2AE-423A-42C5-82B7-4424BA9D0A65}" srcOrd="3" destOrd="0" parTransId="{11E84073-99FE-4D55-AFD7-46099625190D}" sibTransId="{E1BC0DEA-80ED-430B-9363-707B29BA5082}"/>
    <dgm:cxn modelId="{A0CAB5B9-E5EE-46B2-A92A-14D004423325}" type="presOf" srcId="{CF4C2747-6C98-46AD-96E0-7239C1C9CDEF}" destId="{5038845E-429B-412E-8B99-C3C554B456E0}" srcOrd="0" destOrd="0" presId="urn:microsoft.com/office/officeart/2005/8/layout/default"/>
    <dgm:cxn modelId="{1A5384BF-B73D-4822-A28C-3A7802CB7104}" type="presOf" srcId="{DF4C9D83-788C-480D-BD0A-E0146ADD6484}" destId="{DE12BF14-B2A6-4997-8F91-D506E7EDCDA0}" srcOrd="0" destOrd="0" presId="urn:microsoft.com/office/officeart/2005/8/layout/default"/>
    <dgm:cxn modelId="{07B50CDC-4C9E-4324-9288-6D85AD96873A}" srcId="{AE6079A5-0869-4C67-B3B7-5C3B3B31239E}" destId="{2E27BB57-A8DD-4D3A-B1A0-2ED6654F3E6C}" srcOrd="0" destOrd="0" parTransId="{4BA06B3D-C53A-46C6-97FC-AF8DA14A25C5}" sibTransId="{5A40AA39-2002-40B0-9B82-23BD14048BDE}"/>
    <dgm:cxn modelId="{D03CADEA-6D91-422F-B76E-288D99CB47B2}" srcId="{AE6079A5-0869-4C67-B3B7-5C3B3B31239E}" destId="{DF4C9D83-788C-480D-BD0A-E0146ADD6484}" srcOrd="1" destOrd="0" parTransId="{150B5973-EC13-494F-B1B9-706A3CBBED80}" sibTransId="{050EE73C-50AA-49BF-A318-143593268EE2}"/>
    <dgm:cxn modelId="{6DD6B230-A1DC-4C2F-BBEA-11DC174FC239}" type="presParOf" srcId="{743CBC03-7F03-4333-B3EC-8186318446BD}" destId="{F37CB96C-0F60-4D48-8490-6E979394CF0E}" srcOrd="0" destOrd="0" presId="urn:microsoft.com/office/officeart/2005/8/layout/default"/>
    <dgm:cxn modelId="{281A7F33-8E1B-4F7B-92B2-1FB607DB4FE8}" type="presParOf" srcId="{743CBC03-7F03-4333-B3EC-8186318446BD}" destId="{50935903-8CD9-4D8F-86B9-EBB2861D3977}" srcOrd="1" destOrd="0" presId="urn:microsoft.com/office/officeart/2005/8/layout/default"/>
    <dgm:cxn modelId="{91808C1E-B7A0-416D-BEA8-7203397BDAA3}" type="presParOf" srcId="{743CBC03-7F03-4333-B3EC-8186318446BD}" destId="{DE12BF14-B2A6-4997-8F91-D506E7EDCDA0}" srcOrd="2" destOrd="0" presId="urn:microsoft.com/office/officeart/2005/8/layout/default"/>
    <dgm:cxn modelId="{4F4911D5-AD18-4D5D-A90B-D9CA5CE4BA82}" type="presParOf" srcId="{743CBC03-7F03-4333-B3EC-8186318446BD}" destId="{B58F9D97-F123-46DE-A812-991AC8EA3DB2}" srcOrd="3" destOrd="0" presId="urn:microsoft.com/office/officeart/2005/8/layout/default"/>
    <dgm:cxn modelId="{A97F5F58-A7B1-46C9-B6C1-B93AA7AF1FB0}" type="presParOf" srcId="{743CBC03-7F03-4333-B3EC-8186318446BD}" destId="{9EE6C460-0982-4D77-98B6-1C37ABF9E6FB}" srcOrd="4" destOrd="0" presId="urn:microsoft.com/office/officeart/2005/8/layout/default"/>
    <dgm:cxn modelId="{D5646EC4-EE7F-4006-B2F5-CCA6DE448F0B}" type="presParOf" srcId="{743CBC03-7F03-4333-B3EC-8186318446BD}" destId="{DD04C6CB-2A93-4E1C-96A2-7EDC27138BF6}" srcOrd="5" destOrd="0" presId="urn:microsoft.com/office/officeart/2005/8/layout/default"/>
    <dgm:cxn modelId="{2CBAF061-E2BF-4449-BFC7-0EDBA9FF4B59}" type="presParOf" srcId="{743CBC03-7F03-4333-B3EC-8186318446BD}" destId="{EF193FE3-C31B-48FD-BF1F-4E9AB86D5128}" srcOrd="6" destOrd="0" presId="urn:microsoft.com/office/officeart/2005/8/layout/default"/>
    <dgm:cxn modelId="{713D936B-9184-41BA-9AEC-87C14882F26B}" type="presParOf" srcId="{743CBC03-7F03-4333-B3EC-8186318446BD}" destId="{68A59A58-CFD3-4A5D-8883-9F4AC581F628}" srcOrd="7" destOrd="0" presId="urn:microsoft.com/office/officeart/2005/8/layout/default"/>
    <dgm:cxn modelId="{4AE0636F-0334-47FB-A577-53FAD7045DFA}" type="presParOf" srcId="{743CBC03-7F03-4333-B3EC-8186318446BD}" destId="{AFB7A321-8595-4189-A196-242909F2518D}" srcOrd="8" destOrd="0" presId="urn:microsoft.com/office/officeart/2005/8/layout/default"/>
    <dgm:cxn modelId="{4B092078-0654-4298-8D00-63394009D7C8}" type="presParOf" srcId="{743CBC03-7F03-4333-B3EC-8186318446BD}" destId="{4C780E8A-4AAA-43BB-B536-9125A697763B}" srcOrd="9" destOrd="0" presId="urn:microsoft.com/office/officeart/2005/8/layout/default"/>
    <dgm:cxn modelId="{A26F7228-3633-4682-80E3-9ED0AB92E2C4}" type="presParOf" srcId="{743CBC03-7F03-4333-B3EC-8186318446BD}" destId="{08770145-FFE1-432B-990B-D043E58B879F}" srcOrd="10" destOrd="0" presId="urn:microsoft.com/office/officeart/2005/8/layout/default"/>
    <dgm:cxn modelId="{96634676-298E-45AC-80B0-E1E70B923CEA}" type="presParOf" srcId="{743CBC03-7F03-4333-B3EC-8186318446BD}" destId="{5A1185CB-440A-4C45-835F-E12DF2DF3FFD}" srcOrd="11" destOrd="0" presId="urn:microsoft.com/office/officeart/2005/8/layout/default"/>
    <dgm:cxn modelId="{6EF1F45A-0721-450F-A5D0-F23A14B80454}" type="presParOf" srcId="{743CBC03-7F03-4333-B3EC-8186318446BD}" destId="{5038845E-429B-412E-8B99-C3C554B456E0}"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58D7A4-AD0F-4B57-89A6-71BE8B9B602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F82359B-79EE-4394-93F2-838863DB5B22}">
      <dgm:prSet/>
      <dgm:spPr/>
      <dgm:t>
        <a:bodyPr/>
        <a:lstStyle/>
        <a:p>
          <a:pPr>
            <a:lnSpc>
              <a:spcPct val="100000"/>
            </a:lnSpc>
          </a:pPr>
          <a:r>
            <a:rPr lang="en-US"/>
            <a:t>Industrial</a:t>
          </a:r>
        </a:p>
      </dgm:t>
    </dgm:pt>
    <dgm:pt modelId="{3BE62D6E-18FD-4CAE-83DA-9E9B1512E2F8}" cxnId="{AF19F0FA-1295-45A6-9C92-80845571CF77}" type="parTrans">
      <dgm:prSet/>
      <dgm:spPr/>
      <dgm:t>
        <a:bodyPr/>
        <a:lstStyle/>
        <a:p>
          <a:endParaRPr lang="en-US"/>
        </a:p>
      </dgm:t>
    </dgm:pt>
    <dgm:pt modelId="{929FEE58-321A-4FE4-B47B-EB6656AEB288}" cxnId="{AF19F0FA-1295-45A6-9C92-80845571CF77}" type="sibTrans">
      <dgm:prSet/>
      <dgm:spPr/>
      <dgm:t>
        <a:bodyPr/>
        <a:lstStyle/>
        <a:p>
          <a:pPr>
            <a:lnSpc>
              <a:spcPct val="100000"/>
            </a:lnSpc>
          </a:pPr>
          <a:endParaRPr lang="en-US"/>
        </a:p>
      </dgm:t>
    </dgm:pt>
    <dgm:pt modelId="{BC2DA935-5F1B-4E9D-8524-8B45B974B31B}">
      <dgm:prSet/>
      <dgm:spPr/>
      <dgm:t>
        <a:bodyPr/>
        <a:lstStyle/>
        <a:p>
          <a:pPr>
            <a:lnSpc>
              <a:spcPct val="100000"/>
            </a:lnSpc>
          </a:pPr>
          <a:r>
            <a:rPr lang="en-US"/>
            <a:t>Farming and Agriculture</a:t>
          </a:r>
        </a:p>
      </dgm:t>
    </dgm:pt>
    <dgm:pt modelId="{FFF53666-3D72-48A1-979C-376EC264D797}" cxnId="{89B18BEA-FAC6-416C-8AAF-04BD3FF1D051}" type="parTrans">
      <dgm:prSet/>
      <dgm:spPr/>
      <dgm:t>
        <a:bodyPr/>
        <a:lstStyle/>
        <a:p>
          <a:endParaRPr lang="en-US"/>
        </a:p>
      </dgm:t>
    </dgm:pt>
    <dgm:pt modelId="{545A3DD5-8935-42CB-B75F-ECB69FF48331}" cxnId="{89B18BEA-FAC6-416C-8AAF-04BD3FF1D051}" type="sibTrans">
      <dgm:prSet/>
      <dgm:spPr/>
      <dgm:t>
        <a:bodyPr/>
        <a:lstStyle/>
        <a:p>
          <a:pPr>
            <a:lnSpc>
              <a:spcPct val="100000"/>
            </a:lnSpc>
          </a:pPr>
          <a:endParaRPr lang="en-US"/>
        </a:p>
      </dgm:t>
    </dgm:pt>
    <dgm:pt modelId="{436DBD72-C16A-4AEE-BA3E-819E2C07D2FB}">
      <dgm:prSet/>
      <dgm:spPr/>
      <dgm:t>
        <a:bodyPr/>
        <a:lstStyle/>
        <a:p>
          <a:pPr>
            <a:lnSpc>
              <a:spcPct val="100000"/>
            </a:lnSpc>
          </a:pPr>
          <a:r>
            <a:rPr lang="en-US"/>
            <a:t>Logistics</a:t>
          </a:r>
        </a:p>
      </dgm:t>
    </dgm:pt>
    <dgm:pt modelId="{AFC4F9FC-9E10-498C-B6D0-58EFD574E98F}" cxnId="{27A6E7A2-24D3-4CE6-9FDE-1569B55C6896}" type="parTrans">
      <dgm:prSet/>
      <dgm:spPr/>
      <dgm:t>
        <a:bodyPr/>
        <a:lstStyle/>
        <a:p>
          <a:endParaRPr lang="en-US"/>
        </a:p>
      </dgm:t>
    </dgm:pt>
    <dgm:pt modelId="{8FF02F78-4ECC-45B6-86A8-2973D8B5E098}" cxnId="{27A6E7A2-24D3-4CE6-9FDE-1569B55C6896}" type="sibTrans">
      <dgm:prSet/>
      <dgm:spPr/>
      <dgm:t>
        <a:bodyPr/>
        <a:lstStyle/>
        <a:p>
          <a:pPr>
            <a:lnSpc>
              <a:spcPct val="100000"/>
            </a:lnSpc>
          </a:pPr>
          <a:endParaRPr lang="en-US"/>
        </a:p>
      </dgm:t>
    </dgm:pt>
    <dgm:pt modelId="{AE1D17B5-FA84-43A7-A3C3-A54703C47D79}">
      <dgm:prSet/>
      <dgm:spPr/>
      <dgm:t>
        <a:bodyPr/>
        <a:lstStyle/>
        <a:p>
          <a:pPr>
            <a:lnSpc>
              <a:spcPct val="100000"/>
            </a:lnSpc>
          </a:pPr>
          <a:r>
            <a:rPr lang="en-US"/>
            <a:t>Retail and Hospitality</a:t>
          </a:r>
        </a:p>
      </dgm:t>
    </dgm:pt>
    <dgm:pt modelId="{F25941BD-A270-40E7-8D02-00C863B35556}" cxnId="{1618C63E-1AB7-4CF4-A129-D420DFC6C349}" type="parTrans">
      <dgm:prSet/>
      <dgm:spPr/>
      <dgm:t>
        <a:bodyPr/>
        <a:lstStyle/>
        <a:p>
          <a:endParaRPr lang="en-US"/>
        </a:p>
      </dgm:t>
    </dgm:pt>
    <dgm:pt modelId="{46ACF89E-F1CE-42B8-9D63-D53930D080CA}" cxnId="{1618C63E-1AB7-4CF4-A129-D420DFC6C349}" type="sibTrans">
      <dgm:prSet/>
      <dgm:spPr/>
      <dgm:t>
        <a:bodyPr/>
        <a:lstStyle/>
        <a:p>
          <a:pPr>
            <a:lnSpc>
              <a:spcPct val="100000"/>
            </a:lnSpc>
          </a:pPr>
          <a:endParaRPr lang="en-US"/>
        </a:p>
      </dgm:t>
    </dgm:pt>
    <dgm:pt modelId="{D7982DE6-2CEB-480C-B02E-5A54DB2D0394}">
      <dgm:prSet/>
      <dgm:spPr/>
      <dgm:t>
        <a:bodyPr/>
        <a:lstStyle/>
        <a:p>
          <a:pPr>
            <a:lnSpc>
              <a:spcPct val="100000"/>
            </a:lnSpc>
          </a:pPr>
          <a:r>
            <a:rPr lang="en-US"/>
            <a:t>Smart Cities</a:t>
          </a:r>
        </a:p>
      </dgm:t>
    </dgm:pt>
    <dgm:pt modelId="{6568D4B3-E5F9-4479-A296-6E3109855FFA}" cxnId="{53959AA6-3D23-4930-9C07-904891B385DA}" type="parTrans">
      <dgm:prSet/>
      <dgm:spPr/>
      <dgm:t>
        <a:bodyPr/>
        <a:lstStyle/>
        <a:p>
          <a:endParaRPr lang="en-US"/>
        </a:p>
      </dgm:t>
    </dgm:pt>
    <dgm:pt modelId="{87C1C548-A694-4A12-ABF4-795DECE2DB3B}" cxnId="{53959AA6-3D23-4930-9C07-904891B385DA}" type="sibTrans">
      <dgm:prSet/>
      <dgm:spPr/>
      <dgm:t>
        <a:bodyPr/>
        <a:lstStyle/>
        <a:p>
          <a:pPr>
            <a:lnSpc>
              <a:spcPct val="100000"/>
            </a:lnSpc>
          </a:pPr>
          <a:endParaRPr lang="en-US"/>
        </a:p>
      </dgm:t>
    </dgm:pt>
    <dgm:pt modelId="{297C7B4D-5DEB-432A-A34E-5F19A1DC2678}">
      <dgm:prSet phldr="0"/>
      <dgm:spPr/>
      <dgm:t>
        <a:bodyPr/>
        <a:lstStyle/>
        <a:p>
          <a:pPr>
            <a:lnSpc>
              <a:spcPct val="100000"/>
            </a:lnSpc>
          </a:pPr>
          <a:r>
            <a:rPr lang="en-US">
              <a:latin typeface="Calibri Light" panose="020F0302020204030204"/>
            </a:rPr>
            <a:t>Health care</a:t>
          </a:r>
        </a:p>
      </dgm:t>
    </dgm:pt>
    <dgm:pt modelId="{E41066D8-AF40-42FE-B1F1-0C2A416D33F9}" cxnId="{12631A38-5DA9-4EF3-AC3C-C485C3DB8CA7}" type="parTrans">
      <dgm:prSet/>
      <dgm:spPr/>
    </dgm:pt>
    <dgm:pt modelId="{75BB862C-1382-4AF8-AAB6-A52EF179B8F9}" cxnId="{12631A38-5DA9-4EF3-AC3C-C485C3DB8CA7}" type="sibTrans">
      <dgm:prSet/>
      <dgm:spPr/>
    </dgm:pt>
    <dgm:pt modelId="{C0E1E80F-8C50-4D37-8DF8-11AD2B07FA89}" type="pres">
      <dgm:prSet presAssocID="{C658D7A4-AD0F-4B57-89A6-71BE8B9B6021}" presName="root" presStyleCnt="0">
        <dgm:presLayoutVars>
          <dgm:dir/>
          <dgm:resizeHandles val="exact"/>
        </dgm:presLayoutVars>
      </dgm:prSet>
      <dgm:spPr/>
    </dgm:pt>
    <dgm:pt modelId="{89F52E40-3CD6-46AF-8C05-658DB2F025DF}" type="pres">
      <dgm:prSet presAssocID="{C658D7A4-AD0F-4B57-89A6-71BE8B9B6021}" presName="container" presStyleCnt="0">
        <dgm:presLayoutVars>
          <dgm:dir/>
          <dgm:resizeHandles val="exact"/>
        </dgm:presLayoutVars>
      </dgm:prSet>
      <dgm:spPr/>
    </dgm:pt>
    <dgm:pt modelId="{128BB410-ED76-49B6-9A56-47445671B88F}" type="pres">
      <dgm:prSet presAssocID="{7F82359B-79EE-4394-93F2-838863DB5B22}" presName="compNode" presStyleCnt="0"/>
      <dgm:spPr/>
    </dgm:pt>
    <dgm:pt modelId="{CA465D6E-7B75-43BE-80D1-86202D579EB0}" type="pres">
      <dgm:prSet presAssocID="{7F82359B-79EE-4394-93F2-838863DB5B22}" presName="iconBgRect" presStyleLbl="bgShp" presStyleIdx="0" presStyleCnt="6"/>
      <dgm:spPr/>
    </dgm:pt>
    <dgm:pt modelId="{82A6C38A-E78C-4E9A-82DD-141B2E7B490B}" type="pres">
      <dgm:prSet presAssocID="{7F82359B-79EE-4394-93F2-838863DB5B2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5841A916-6C7D-44FD-904E-1DF08CD4F873}" type="pres">
      <dgm:prSet presAssocID="{7F82359B-79EE-4394-93F2-838863DB5B22}" presName="spaceRect" presStyleCnt="0"/>
      <dgm:spPr/>
    </dgm:pt>
    <dgm:pt modelId="{BCEA9151-81E3-4F72-904C-F85D2C9A9F4F}" type="pres">
      <dgm:prSet presAssocID="{7F82359B-79EE-4394-93F2-838863DB5B22}" presName="textRect" presStyleLbl="revTx" presStyleIdx="0" presStyleCnt="6">
        <dgm:presLayoutVars>
          <dgm:chMax val="1"/>
          <dgm:chPref val="1"/>
        </dgm:presLayoutVars>
      </dgm:prSet>
      <dgm:spPr/>
    </dgm:pt>
    <dgm:pt modelId="{F90BB23E-0933-481C-8DCC-ED49E8CA7F63}" type="pres">
      <dgm:prSet presAssocID="{929FEE58-321A-4FE4-B47B-EB6656AEB288}" presName="sibTrans" presStyleLbl="sibTrans2D1" presStyleIdx="0" presStyleCnt="0"/>
      <dgm:spPr/>
    </dgm:pt>
    <dgm:pt modelId="{65D54975-3264-4012-AA57-456DB0944E13}" type="pres">
      <dgm:prSet presAssocID="{BC2DA935-5F1B-4E9D-8524-8B45B974B31B}" presName="compNode" presStyleCnt="0"/>
      <dgm:spPr/>
    </dgm:pt>
    <dgm:pt modelId="{5452373E-8588-4CF0-9BA7-F926DF47559A}" type="pres">
      <dgm:prSet presAssocID="{BC2DA935-5F1B-4E9D-8524-8B45B974B31B}" presName="iconBgRect" presStyleLbl="bgShp" presStyleIdx="1" presStyleCnt="6"/>
      <dgm:spPr/>
    </dgm:pt>
    <dgm:pt modelId="{08F507BF-DFE8-481D-AB68-24870313408B}" type="pres">
      <dgm:prSet presAssocID="{BC2DA935-5F1B-4E9D-8524-8B45B974B31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8AD50A79-594E-458E-9C7C-A48B29986ABC}" type="pres">
      <dgm:prSet presAssocID="{BC2DA935-5F1B-4E9D-8524-8B45B974B31B}" presName="spaceRect" presStyleCnt="0"/>
      <dgm:spPr/>
    </dgm:pt>
    <dgm:pt modelId="{74A998BE-F35E-4276-9FFC-511610C6C842}" type="pres">
      <dgm:prSet presAssocID="{BC2DA935-5F1B-4E9D-8524-8B45B974B31B}" presName="textRect" presStyleLbl="revTx" presStyleIdx="1" presStyleCnt="6">
        <dgm:presLayoutVars>
          <dgm:chMax val="1"/>
          <dgm:chPref val="1"/>
        </dgm:presLayoutVars>
      </dgm:prSet>
      <dgm:spPr/>
    </dgm:pt>
    <dgm:pt modelId="{70D2BAEC-4E49-4F46-8977-A51918F47A77}" type="pres">
      <dgm:prSet presAssocID="{545A3DD5-8935-42CB-B75F-ECB69FF48331}" presName="sibTrans" presStyleLbl="sibTrans2D1" presStyleIdx="0" presStyleCnt="0"/>
      <dgm:spPr/>
    </dgm:pt>
    <dgm:pt modelId="{DC6ED46B-B3E9-44A7-AB06-53313FC64ECC}" type="pres">
      <dgm:prSet presAssocID="{436DBD72-C16A-4AEE-BA3E-819E2C07D2FB}" presName="compNode" presStyleCnt="0"/>
      <dgm:spPr/>
    </dgm:pt>
    <dgm:pt modelId="{5E39FB91-0F26-4C13-ABA3-86E362FF7635}" type="pres">
      <dgm:prSet presAssocID="{436DBD72-C16A-4AEE-BA3E-819E2C07D2FB}" presName="iconBgRect" presStyleLbl="bgShp" presStyleIdx="2" presStyleCnt="6"/>
      <dgm:spPr/>
    </dgm:pt>
    <dgm:pt modelId="{CCB3E6B7-2B75-4426-BB2F-C8EA62A5344E}" type="pres">
      <dgm:prSet presAssocID="{436DBD72-C16A-4AEE-BA3E-819E2C07D2F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88087960-9438-44FF-A6F5-6A39B45F2275}" type="pres">
      <dgm:prSet presAssocID="{436DBD72-C16A-4AEE-BA3E-819E2C07D2FB}" presName="spaceRect" presStyleCnt="0"/>
      <dgm:spPr/>
    </dgm:pt>
    <dgm:pt modelId="{597B70F6-2622-42F4-A2D1-0D499D774F7A}" type="pres">
      <dgm:prSet presAssocID="{436DBD72-C16A-4AEE-BA3E-819E2C07D2FB}" presName="textRect" presStyleLbl="revTx" presStyleIdx="2" presStyleCnt="6">
        <dgm:presLayoutVars>
          <dgm:chMax val="1"/>
          <dgm:chPref val="1"/>
        </dgm:presLayoutVars>
      </dgm:prSet>
      <dgm:spPr/>
    </dgm:pt>
    <dgm:pt modelId="{2637AC38-C3AC-4690-A8DA-32BFAC6761A1}" type="pres">
      <dgm:prSet presAssocID="{8FF02F78-4ECC-45B6-86A8-2973D8B5E098}" presName="sibTrans" presStyleLbl="sibTrans2D1" presStyleIdx="0" presStyleCnt="0"/>
      <dgm:spPr/>
    </dgm:pt>
    <dgm:pt modelId="{2083A731-0883-4FDB-B923-1C81D53FCC40}" type="pres">
      <dgm:prSet presAssocID="{AE1D17B5-FA84-43A7-A3C3-A54703C47D79}" presName="compNode" presStyleCnt="0"/>
      <dgm:spPr/>
    </dgm:pt>
    <dgm:pt modelId="{A4BBF55B-332F-420C-84A1-7370DC33DA0E}" type="pres">
      <dgm:prSet presAssocID="{AE1D17B5-FA84-43A7-A3C3-A54703C47D79}" presName="iconBgRect" presStyleLbl="bgShp" presStyleIdx="3" presStyleCnt="6"/>
      <dgm:spPr/>
    </dgm:pt>
    <dgm:pt modelId="{0BBDD21D-5FFA-4F30-AA92-7659515F17E1}" type="pres">
      <dgm:prSet presAssocID="{AE1D17B5-FA84-43A7-A3C3-A54703C47D7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A9F3D384-6E8E-4244-91A5-0D08C3AFC75A}" type="pres">
      <dgm:prSet presAssocID="{AE1D17B5-FA84-43A7-A3C3-A54703C47D79}" presName="spaceRect" presStyleCnt="0"/>
      <dgm:spPr/>
    </dgm:pt>
    <dgm:pt modelId="{6285BFB8-5CE2-4FB4-8BEA-38E8F9261ED8}" type="pres">
      <dgm:prSet presAssocID="{AE1D17B5-FA84-43A7-A3C3-A54703C47D79}" presName="textRect" presStyleLbl="revTx" presStyleIdx="3" presStyleCnt="6">
        <dgm:presLayoutVars>
          <dgm:chMax val="1"/>
          <dgm:chPref val="1"/>
        </dgm:presLayoutVars>
      </dgm:prSet>
      <dgm:spPr/>
    </dgm:pt>
    <dgm:pt modelId="{406488E9-BE6C-490D-853A-2877A5C00AFC}" type="pres">
      <dgm:prSet presAssocID="{46ACF89E-F1CE-42B8-9D63-D53930D080CA}" presName="sibTrans" presStyleLbl="sibTrans2D1" presStyleIdx="0" presStyleCnt="0"/>
      <dgm:spPr/>
    </dgm:pt>
    <dgm:pt modelId="{8E79FB7C-F645-47A9-8504-26CAD5E3CC06}" type="pres">
      <dgm:prSet presAssocID="{D7982DE6-2CEB-480C-B02E-5A54DB2D0394}" presName="compNode" presStyleCnt="0"/>
      <dgm:spPr/>
    </dgm:pt>
    <dgm:pt modelId="{0DF9831A-B7DD-44E8-8203-B52939F46F54}" type="pres">
      <dgm:prSet presAssocID="{D7982DE6-2CEB-480C-B02E-5A54DB2D0394}" presName="iconBgRect" presStyleLbl="bgShp" presStyleIdx="4" presStyleCnt="6"/>
      <dgm:spPr/>
    </dgm:pt>
    <dgm:pt modelId="{201FCC15-6BFF-4A24-91C9-11219413B8E9}" type="pres">
      <dgm:prSet presAssocID="{D7982DE6-2CEB-480C-B02E-5A54DB2D039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pt>
    <dgm:pt modelId="{86F0DD8E-DA96-41C8-94D7-AB963FBD52F2}" type="pres">
      <dgm:prSet presAssocID="{D7982DE6-2CEB-480C-B02E-5A54DB2D0394}" presName="spaceRect" presStyleCnt="0"/>
      <dgm:spPr/>
    </dgm:pt>
    <dgm:pt modelId="{A11A0009-CB5A-4B18-8854-B4E1136C10D1}" type="pres">
      <dgm:prSet presAssocID="{D7982DE6-2CEB-480C-B02E-5A54DB2D0394}" presName="textRect" presStyleLbl="revTx" presStyleIdx="4" presStyleCnt="6">
        <dgm:presLayoutVars>
          <dgm:chMax val="1"/>
          <dgm:chPref val="1"/>
        </dgm:presLayoutVars>
      </dgm:prSet>
      <dgm:spPr/>
    </dgm:pt>
    <dgm:pt modelId="{BB6B8F0E-B752-4A97-9FF2-F8DA58784D8D}" type="pres">
      <dgm:prSet presAssocID="{87C1C548-A694-4A12-ABF4-795DECE2DB3B}" presName="sibTrans" presStyleLbl="sibTrans2D1" presStyleIdx="0" presStyleCnt="0"/>
      <dgm:spPr/>
    </dgm:pt>
    <dgm:pt modelId="{C101B5B7-85A8-4962-818C-F2608F57DEAC}" type="pres">
      <dgm:prSet presAssocID="{297C7B4D-5DEB-432A-A34E-5F19A1DC2678}" presName="compNode" presStyleCnt="0"/>
      <dgm:spPr/>
    </dgm:pt>
    <dgm:pt modelId="{65C22222-8912-4E6C-9E69-D92C801366FA}" type="pres">
      <dgm:prSet presAssocID="{297C7B4D-5DEB-432A-A34E-5F19A1DC2678}" presName="iconBgRect" presStyleLbl="bgShp" presStyleIdx="5" presStyleCnt="6"/>
      <dgm:spPr/>
    </dgm:pt>
    <dgm:pt modelId="{3FB7FEF5-4364-4638-850B-CAB9C0315216}" type="pres">
      <dgm:prSet presAssocID="{297C7B4D-5DEB-432A-A34E-5F19A1DC267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pt>
    <dgm:pt modelId="{663F6E91-3C1F-4B7D-9FFC-42B2B4FA3045}" type="pres">
      <dgm:prSet presAssocID="{297C7B4D-5DEB-432A-A34E-5F19A1DC2678}" presName="spaceRect" presStyleCnt="0"/>
      <dgm:spPr/>
    </dgm:pt>
    <dgm:pt modelId="{C78BD800-8FEC-4501-A198-364B49AFAD1B}" type="pres">
      <dgm:prSet presAssocID="{297C7B4D-5DEB-432A-A34E-5F19A1DC2678}" presName="textRect" presStyleLbl="revTx" presStyleIdx="5" presStyleCnt="6">
        <dgm:presLayoutVars>
          <dgm:chMax val="1"/>
          <dgm:chPref val="1"/>
        </dgm:presLayoutVars>
      </dgm:prSet>
      <dgm:spPr/>
    </dgm:pt>
  </dgm:ptLst>
  <dgm:cxnLst>
    <dgm:cxn modelId="{49322405-86AB-4BF5-9FD3-19D0749A1994}" type="presOf" srcId="{8FF02F78-4ECC-45B6-86A8-2973D8B5E098}" destId="{2637AC38-C3AC-4690-A8DA-32BFAC6761A1}" srcOrd="0" destOrd="0" presId="urn:microsoft.com/office/officeart/2018/2/layout/IconCircleList"/>
    <dgm:cxn modelId="{1444D807-9720-414F-A46F-C325AEB16361}" type="presOf" srcId="{929FEE58-321A-4FE4-B47B-EB6656AEB288}" destId="{F90BB23E-0933-481C-8DCC-ED49E8CA7F63}" srcOrd="0" destOrd="0" presId="urn:microsoft.com/office/officeart/2018/2/layout/IconCircleList"/>
    <dgm:cxn modelId="{12631A38-5DA9-4EF3-AC3C-C485C3DB8CA7}" srcId="{C658D7A4-AD0F-4B57-89A6-71BE8B9B6021}" destId="{297C7B4D-5DEB-432A-A34E-5F19A1DC2678}" srcOrd="5" destOrd="0" parTransId="{E41066D8-AF40-42FE-B1F1-0C2A416D33F9}" sibTransId="{75BB862C-1382-4AF8-AAB6-A52EF179B8F9}"/>
    <dgm:cxn modelId="{1618C63E-1AB7-4CF4-A129-D420DFC6C349}" srcId="{C658D7A4-AD0F-4B57-89A6-71BE8B9B6021}" destId="{AE1D17B5-FA84-43A7-A3C3-A54703C47D79}" srcOrd="3" destOrd="0" parTransId="{F25941BD-A270-40E7-8D02-00C863B35556}" sibTransId="{46ACF89E-F1CE-42B8-9D63-D53930D080CA}"/>
    <dgm:cxn modelId="{E2C1EF59-B2EF-4E30-8245-260F61495361}" type="presOf" srcId="{7F82359B-79EE-4394-93F2-838863DB5B22}" destId="{BCEA9151-81E3-4F72-904C-F85D2C9A9F4F}" srcOrd="0" destOrd="0" presId="urn:microsoft.com/office/officeart/2018/2/layout/IconCircleList"/>
    <dgm:cxn modelId="{27A6E7A2-24D3-4CE6-9FDE-1569B55C6896}" srcId="{C658D7A4-AD0F-4B57-89A6-71BE8B9B6021}" destId="{436DBD72-C16A-4AEE-BA3E-819E2C07D2FB}" srcOrd="2" destOrd="0" parTransId="{AFC4F9FC-9E10-498C-B6D0-58EFD574E98F}" sibTransId="{8FF02F78-4ECC-45B6-86A8-2973D8B5E098}"/>
    <dgm:cxn modelId="{53959AA6-3D23-4930-9C07-904891B385DA}" srcId="{C658D7A4-AD0F-4B57-89A6-71BE8B9B6021}" destId="{D7982DE6-2CEB-480C-B02E-5A54DB2D0394}" srcOrd="4" destOrd="0" parTransId="{6568D4B3-E5F9-4479-A296-6E3109855FFA}" sibTransId="{87C1C548-A694-4A12-ABF4-795DECE2DB3B}"/>
    <dgm:cxn modelId="{3C66CDAE-28BE-4F00-914C-1EC621ED39A9}" type="presOf" srcId="{87C1C548-A694-4A12-ABF4-795DECE2DB3B}" destId="{BB6B8F0E-B752-4A97-9FF2-F8DA58784D8D}" srcOrd="0" destOrd="0" presId="urn:microsoft.com/office/officeart/2018/2/layout/IconCircleList"/>
    <dgm:cxn modelId="{7E5591B7-8BF9-46E2-AA59-5DD544506844}" type="presOf" srcId="{297C7B4D-5DEB-432A-A34E-5F19A1DC2678}" destId="{C78BD800-8FEC-4501-A198-364B49AFAD1B}" srcOrd="0" destOrd="0" presId="urn:microsoft.com/office/officeart/2018/2/layout/IconCircleList"/>
    <dgm:cxn modelId="{AB8B76C2-ABC2-4F6F-B49A-5EDCE035BABE}" type="presOf" srcId="{46ACF89E-F1CE-42B8-9D63-D53930D080CA}" destId="{406488E9-BE6C-490D-853A-2877A5C00AFC}" srcOrd="0" destOrd="0" presId="urn:microsoft.com/office/officeart/2018/2/layout/IconCircleList"/>
    <dgm:cxn modelId="{E5EDD5CD-232A-47D4-BE14-D4A26E125E45}" type="presOf" srcId="{D7982DE6-2CEB-480C-B02E-5A54DB2D0394}" destId="{A11A0009-CB5A-4B18-8854-B4E1136C10D1}" srcOrd="0" destOrd="0" presId="urn:microsoft.com/office/officeart/2018/2/layout/IconCircleList"/>
    <dgm:cxn modelId="{47AA20D5-EB2F-4BB0-9E5B-315F41E700E9}" type="presOf" srcId="{436DBD72-C16A-4AEE-BA3E-819E2C07D2FB}" destId="{597B70F6-2622-42F4-A2D1-0D499D774F7A}" srcOrd="0" destOrd="0" presId="urn:microsoft.com/office/officeart/2018/2/layout/IconCircleList"/>
    <dgm:cxn modelId="{EF8D38DC-805E-414D-BBDE-CB5CE836634D}" type="presOf" srcId="{AE1D17B5-FA84-43A7-A3C3-A54703C47D79}" destId="{6285BFB8-5CE2-4FB4-8BEA-38E8F9261ED8}" srcOrd="0" destOrd="0" presId="urn:microsoft.com/office/officeart/2018/2/layout/IconCircleList"/>
    <dgm:cxn modelId="{89B18BEA-FAC6-416C-8AAF-04BD3FF1D051}" srcId="{C658D7A4-AD0F-4B57-89A6-71BE8B9B6021}" destId="{BC2DA935-5F1B-4E9D-8524-8B45B974B31B}" srcOrd="1" destOrd="0" parTransId="{FFF53666-3D72-48A1-979C-376EC264D797}" sibTransId="{545A3DD5-8935-42CB-B75F-ECB69FF48331}"/>
    <dgm:cxn modelId="{7301D6EE-A0E1-4CF1-8888-42A9EBC50967}" type="presOf" srcId="{BC2DA935-5F1B-4E9D-8524-8B45B974B31B}" destId="{74A998BE-F35E-4276-9FFC-511610C6C842}" srcOrd="0" destOrd="0" presId="urn:microsoft.com/office/officeart/2018/2/layout/IconCircleList"/>
    <dgm:cxn modelId="{530906F0-6269-4A73-A8A0-A549AAF2D16B}" type="presOf" srcId="{545A3DD5-8935-42CB-B75F-ECB69FF48331}" destId="{70D2BAEC-4E49-4F46-8977-A51918F47A77}" srcOrd="0" destOrd="0" presId="urn:microsoft.com/office/officeart/2018/2/layout/IconCircleList"/>
    <dgm:cxn modelId="{AB491CF0-525D-4B02-AA8A-CA3F288735A5}" type="presOf" srcId="{C658D7A4-AD0F-4B57-89A6-71BE8B9B6021}" destId="{C0E1E80F-8C50-4D37-8DF8-11AD2B07FA89}" srcOrd="0" destOrd="0" presId="urn:microsoft.com/office/officeart/2018/2/layout/IconCircleList"/>
    <dgm:cxn modelId="{AF19F0FA-1295-45A6-9C92-80845571CF77}" srcId="{C658D7A4-AD0F-4B57-89A6-71BE8B9B6021}" destId="{7F82359B-79EE-4394-93F2-838863DB5B22}" srcOrd="0" destOrd="0" parTransId="{3BE62D6E-18FD-4CAE-83DA-9E9B1512E2F8}" sibTransId="{929FEE58-321A-4FE4-B47B-EB6656AEB288}"/>
    <dgm:cxn modelId="{9D74953D-8C4E-420E-BC9D-9E7F7AB10EDD}" type="presParOf" srcId="{C0E1E80F-8C50-4D37-8DF8-11AD2B07FA89}" destId="{89F52E40-3CD6-46AF-8C05-658DB2F025DF}" srcOrd="0" destOrd="0" presId="urn:microsoft.com/office/officeart/2018/2/layout/IconCircleList"/>
    <dgm:cxn modelId="{5BC60375-237A-4898-8AB6-4BD2E33DD310}" type="presParOf" srcId="{89F52E40-3CD6-46AF-8C05-658DB2F025DF}" destId="{128BB410-ED76-49B6-9A56-47445671B88F}" srcOrd="0" destOrd="0" presId="urn:microsoft.com/office/officeart/2018/2/layout/IconCircleList"/>
    <dgm:cxn modelId="{F029651F-8A5B-4F89-BCDA-DA182EB2C2C9}" type="presParOf" srcId="{128BB410-ED76-49B6-9A56-47445671B88F}" destId="{CA465D6E-7B75-43BE-80D1-86202D579EB0}" srcOrd="0" destOrd="0" presId="urn:microsoft.com/office/officeart/2018/2/layout/IconCircleList"/>
    <dgm:cxn modelId="{BB5562DF-7494-48B0-B42B-C9B1D62D930D}" type="presParOf" srcId="{128BB410-ED76-49B6-9A56-47445671B88F}" destId="{82A6C38A-E78C-4E9A-82DD-141B2E7B490B}" srcOrd="1" destOrd="0" presId="urn:microsoft.com/office/officeart/2018/2/layout/IconCircleList"/>
    <dgm:cxn modelId="{D7EDE034-CC53-4720-ABE8-874A7E3F1802}" type="presParOf" srcId="{128BB410-ED76-49B6-9A56-47445671B88F}" destId="{5841A916-6C7D-44FD-904E-1DF08CD4F873}" srcOrd="2" destOrd="0" presId="urn:microsoft.com/office/officeart/2018/2/layout/IconCircleList"/>
    <dgm:cxn modelId="{B79CFDC5-8CC3-4300-9B4A-33A7BAD2CEE3}" type="presParOf" srcId="{128BB410-ED76-49B6-9A56-47445671B88F}" destId="{BCEA9151-81E3-4F72-904C-F85D2C9A9F4F}" srcOrd="3" destOrd="0" presId="urn:microsoft.com/office/officeart/2018/2/layout/IconCircleList"/>
    <dgm:cxn modelId="{FA6F5AD5-6FC2-42E3-8B9D-A8ECD74C4FAC}" type="presParOf" srcId="{89F52E40-3CD6-46AF-8C05-658DB2F025DF}" destId="{F90BB23E-0933-481C-8DCC-ED49E8CA7F63}" srcOrd="1" destOrd="0" presId="urn:microsoft.com/office/officeart/2018/2/layout/IconCircleList"/>
    <dgm:cxn modelId="{50C768D6-70FF-4F60-A536-7DE0D3416257}" type="presParOf" srcId="{89F52E40-3CD6-46AF-8C05-658DB2F025DF}" destId="{65D54975-3264-4012-AA57-456DB0944E13}" srcOrd="2" destOrd="0" presId="urn:microsoft.com/office/officeart/2018/2/layout/IconCircleList"/>
    <dgm:cxn modelId="{6F805EB3-B9B6-48D0-8017-0C8BDC809758}" type="presParOf" srcId="{65D54975-3264-4012-AA57-456DB0944E13}" destId="{5452373E-8588-4CF0-9BA7-F926DF47559A}" srcOrd="0" destOrd="0" presId="urn:microsoft.com/office/officeart/2018/2/layout/IconCircleList"/>
    <dgm:cxn modelId="{B563B566-7834-4E7A-9FA7-E8BA312CCD7E}" type="presParOf" srcId="{65D54975-3264-4012-AA57-456DB0944E13}" destId="{08F507BF-DFE8-481D-AB68-24870313408B}" srcOrd="1" destOrd="0" presId="urn:microsoft.com/office/officeart/2018/2/layout/IconCircleList"/>
    <dgm:cxn modelId="{3ED4EFD5-0545-4889-B23E-4F1D085DF143}" type="presParOf" srcId="{65D54975-3264-4012-AA57-456DB0944E13}" destId="{8AD50A79-594E-458E-9C7C-A48B29986ABC}" srcOrd="2" destOrd="0" presId="urn:microsoft.com/office/officeart/2018/2/layout/IconCircleList"/>
    <dgm:cxn modelId="{40C960FC-2B2F-413F-B3FA-12D8A40F8489}" type="presParOf" srcId="{65D54975-3264-4012-AA57-456DB0944E13}" destId="{74A998BE-F35E-4276-9FFC-511610C6C842}" srcOrd="3" destOrd="0" presId="urn:microsoft.com/office/officeart/2018/2/layout/IconCircleList"/>
    <dgm:cxn modelId="{6152DB27-1012-49EC-A182-88C2C2986DF0}" type="presParOf" srcId="{89F52E40-3CD6-46AF-8C05-658DB2F025DF}" destId="{70D2BAEC-4E49-4F46-8977-A51918F47A77}" srcOrd="3" destOrd="0" presId="urn:microsoft.com/office/officeart/2018/2/layout/IconCircleList"/>
    <dgm:cxn modelId="{576F3747-E402-4934-B27A-5652DFCFE876}" type="presParOf" srcId="{89F52E40-3CD6-46AF-8C05-658DB2F025DF}" destId="{DC6ED46B-B3E9-44A7-AB06-53313FC64ECC}" srcOrd="4" destOrd="0" presId="urn:microsoft.com/office/officeart/2018/2/layout/IconCircleList"/>
    <dgm:cxn modelId="{58D3E513-F85B-4727-A7CA-855207712B82}" type="presParOf" srcId="{DC6ED46B-B3E9-44A7-AB06-53313FC64ECC}" destId="{5E39FB91-0F26-4C13-ABA3-86E362FF7635}" srcOrd="0" destOrd="0" presId="urn:microsoft.com/office/officeart/2018/2/layout/IconCircleList"/>
    <dgm:cxn modelId="{F9972273-736E-444D-9FEB-13C6268B039E}" type="presParOf" srcId="{DC6ED46B-B3E9-44A7-AB06-53313FC64ECC}" destId="{CCB3E6B7-2B75-4426-BB2F-C8EA62A5344E}" srcOrd="1" destOrd="0" presId="urn:microsoft.com/office/officeart/2018/2/layout/IconCircleList"/>
    <dgm:cxn modelId="{15CCDA13-5767-4B18-B58B-6A6D8075F0C2}" type="presParOf" srcId="{DC6ED46B-B3E9-44A7-AB06-53313FC64ECC}" destId="{88087960-9438-44FF-A6F5-6A39B45F2275}" srcOrd="2" destOrd="0" presId="urn:microsoft.com/office/officeart/2018/2/layout/IconCircleList"/>
    <dgm:cxn modelId="{E4006C64-7736-4F80-973C-AD25309B6A4A}" type="presParOf" srcId="{DC6ED46B-B3E9-44A7-AB06-53313FC64ECC}" destId="{597B70F6-2622-42F4-A2D1-0D499D774F7A}" srcOrd="3" destOrd="0" presId="urn:microsoft.com/office/officeart/2018/2/layout/IconCircleList"/>
    <dgm:cxn modelId="{F07EE4F6-87A2-42F4-B800-C514F885A001}" type="presParOf" srcId="{89F52E40-3CD6-46AF-8C05-658DB2F025DF}" destId="{2637AC38-C3AC-4690-A8DA-32BFAC6761A1}" srcOrd="5" destOrd="0" presId="urn:microsoft.com/office/officeart/2018/2/layout/IconCircleList"/>
    <dgm:cxn modelId="{E42D79EF-F545-4F9A-8B49-E85D1CB8E3EA}" type="presParOf" srcId="{89F52E40-3CD6-46AF-8C05-658DB2F025DF}" destId="{2083A731-0883-4FDB-B923-1C81D53FCC40}" srcOrd="6" destOrd="0" presId="urn:microsoft.com/office/officeart/2018/2/layout/IconCircleList"/>
    <dgm:cxn modelId="{1CAC8D42-AAA2-4E87-806D-8E585149EB49}" type="presParOf" srcId="{2083A731-0883-4FDB-B923-1C81D53FCC40}" destId="{A4BBF55B-332F-420C-84A1-7370DC33DA0E}" srcOrd="0" destOrd="0" presId="urn:microsoft.com/office/officeart/2018/2/layout/IconCircleList"/>
    <dgm:cxn modelId="{1531A099-2557-4F17-AAB6-193B626909E6}" type="presParOf" srcId="{2083A731-0883-4FDB-B923-1C81D53FCC40}" destId="{0BBDD21D-5FFA-4F30-AA92-7659515F17E1}" srcOrd="1" destOrd="0" presId="urn:microsoft.com/office/officeart/2018/2/layout/IconCircleList"/>
    <dgm:cxn modelId="{2DB461C2-AF27-4F0E-8DFB-F2869F5D9ED4}" type="presParOf" srcId="{2083A731-0883-4FDB-B923-1C81D53FCC40}" destId="{A9F3D384-6E8E-4244-91A5-0D08C3AFC75A}" srcOrd="2" destOrd="0" presId="urn:microsoft.com/office/officeart/2018/2/layout/IconCircleList"/>
    <dgm:cxn modelId="{A6141212-D291-45CF-B100-9AB5FEF06C74}" type="presParOf" srcId="{2083A731-0883-4FDB-B923-1C81D53FCC40}" destId="{6285BFB8-5CE2-4FB4-8BEA-38E8F9261ED8}" srcOrd="3" destOrd="0" presId="urn:microsoft.com/office/officeart/2018/2/layout/IconCircleList"/>
    <dgm:cxn modelId="{4663FBC3-6376-4494-AF03-0F52C8DC3C48}" type="presParOf" srcId="{89F52E40-3CD6-46AF-8C05-658DB2F025DF}" destId="{406488E9-BE6C-490D-853A-2877A5C00AFC}" srcOrd="7" destOrd="0" presId="urn:microsoft.com/office/officeart/2018/2/layout/IconCircleList"/>
    <dgm:cxn modelId="{29228F53-AE69-4DF6-AE40-A0782E3CF746}" type="presParOf" srcId="{89F52E40-3CD6-46AF-8C05-658DB2F025DF}" destId="{8E79FB7C-F645-47A9-8504-26CAD5E3CC06}" srcOrd="8" destOrd="0" presId="urn:microsoft.com/office/officeart/2018/2/layout/IconCircleList"/>
    <dgm:cxn modelId="{7A5650F2-7610-48AA-B4B9-9D5676A3EA93}" type="presParOf" srcId="{8E79FB7C-F645-47A9-8504-26CAD5E3CC06}" destId="{0DF9831A-B7DD-44E8-8203-B52939F46F54}" srcOrd="0" destOrd="0" presId="urn:microsoft.com/office/officeart/2018/2/layout/IconCircleList"/>
    <dgm:cxn modelId="{02B225FA-D746-45E2-9EC8-33CFF09B0900}" type="presParOf" srcId="{8E79FB7C-F645-47A9-8504-26CAD5E3CC06}" destId="{201FCC15-6BFF-4A24-91C9-11219413B8E9}" srcOrd="1" destOrd="0" presId="urn:microsoft.com/office/officeart/2018/2/layout/IconCircleList"/>
    <dgm:cxn modelId="{864BDB54-B510-423C-8718-5DB9ADFA14F2}" type="presParOf" srcId="{8E79FB7C-F645-47A9-8504-26CAD5E3CC06}" destId="{86F0DD8E-DA96-41C8-94D7-AB963FBD52F2}" srcOrd="2" destOrd="0" presId="urn:microsoft.com/office/officeart/2018/2/layout/IconCircleList"/>
    <dgm:cxn modelId="{2AF7C66B-2F26-4868-A4DD-8B368142BB77}" type="presParOf" srcId="{8E79FB7C-F645-47A9-8504-26CAD5E3CC06}" destId="{A11A0009-CB5A-4B18-8854-B4E1136C10D1}" srcOrd="3" destOrd="0" presId="urn:microsoft.com/office/officeart/2018/2/layout/IconCircleList"/>
    <dgm:cxn modelId="{94A9E12B-A3A0-400B-A696-02B9D32D5942}" type="presParOf" srcId="{89F52E40-3CD6-46AF-8C05-658DB2F025DF}" destId="{BB6B8F0E-B752-4A97-9FF2-F8DA58784D8D}" srcOrd="9" destOrd="0" presId="urn:microsoft.com/office/officeart/2018/2/layout/IconCircleList"/>
    <dgm:cxn modelId="{DC259264-FBA8-4618-828D-1C1FAD8110EA}" type="presParOf" srcId="{89F52E40-3CD6-46AF-8C05-658DB2F025DF}" destId="{C101B5B7-85A8-4962-818C-F2608F57DEAC}" srcOrd="10" destOrd="0" presId="urn:microsoft.com/office/officeart/2018/2/layout/IconCircleList"/>
    <dgm:cxn modelId="{3560F08C-93AD-43F8-BA1C-FFAA25C9865D}" type="presParOf" srcId="{C101B5B7-85A8-4962-818C-F2608F57DEAC}" destId="{65C22222-8912-4E6C-9E69-D92C801366FA}" srcOrd="0" destOrd="0" presId="urn:microsoft.com/office/officeart/2018/2/layout/IconCircleList"/>
    <dgm:cxn modelId="{8FD562E6-D767-4BF7-B21C-BC6AD1365ED3}" type="presParOf" srcId="{C101B5B7-85A8-4962-818C-F2608F57DEAC}" destId="{3FB7FEF5-4364-4638-850B-CAB9C0315216}" srcOrd="1" destOrd="0" presId="urn:microsoft.com/office/officeart/2018/2/layout/IconCircleList"/>
    <dgm:cxn modelId="{535609C7-FEEB-4E6F-B3AA-1D8DCA7FB0B9}" type="presParOf" srcId="{C101B5B7-85A8-4962-818C-F2608F57DEAC}" destId="{663F6E91-3C1F-4B7D-9FFC-42B2B4FA3045}" srcOrd="2" destOrd="0" presId="urn:microsoft.com/office/officeart/2018/2/layout/IconCircleList"/>
    <dgm:cxn modelId="{A4094B82-F2AB-4E90-B51A-833767C0A206}" type="presParOf" srcId="{C101B5B7-85A8-4962-818C-F2608F57DEAC}" destId="{C78BD800-8FEC-4501-A198-364B49AFAD1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8CCE5B-8447-474D-AC41-7DF76D8976D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F611DD6-C8B3-498B-A666-660E3223B34B}">
      <dgm:prSet/>
      <dgm:spPr/>
      <dgm:t>
        <a:bodyPr/>
        <a:lstStyle/>
        <a:p>
          <a:pPr>
            <a:lnSpc>
              <a:spcPct val="100000"/>
            </a:lnSpc>
          </a:pPr>
          <a:r>
            <a:rPr lang="en-US" b="1"/>
            <a:t>Odometry:</a:t>
          </a:r>
          <a:r>
            <a:rPr lang="en-US"/>
            <a:t> Odometry uses information from wheel encoders or sensors to estimate the robot's position based on the distance and direction it has traveled. Over time, errors can accumulate in odometry-based localization, so it is often used in conjunction with other methods.</a:t>
          </a:r>
        </a:p>
      </dgm:t>
    </dgm:pt>
    <dgm:pt modelId="{DA19ED4C-D2F2-49BE-819A-33751F1EB431}" cxnId="{E122E964-1C9E-44B6-9CF5-D6AB5FA7E321}" type="parTrans">
      <dgm:prSet/>
      <dgm:spPr/>
      <dgm:t>
        <a:bodyPr/>
        <a:lstStyle/>
        <a:p>
          <a:endParaRPr lang="en-US"/>
        </a:p>
      </dgm:t>
    </dgm:pt>
    <dgm:pt modelId="{0733BEEA-C417-4A36-B4F8-127A1F91918C}" cxnId="{E122E964-1C9E-44B6-9CF5-D6AB5FA7E321}" type="sibTrans">
      <dgm:prSet/>
      <dgm:spPr/>
      <dgm:t>
        <a:bodyPr/>
        <a:lstStyle/>
        <a:p>
          <a:endParaRPr lang="en-US"/>
        </a:p>
      </dgm:t>
    </dgm:pt>
    <dgm:pt modelId="{52EE299D-B252-48CE-9D48-B9F1EA94623C}">
      <dgm:prSet/>
      <dgm:spPr/>
      <dgm:t>
        <a:bodyPr/>
        <a:lstStyle/>
        <a:p>
          <a:pPr>
            <a:lnSpc>
              <a:spcPct val="100000"/>
            </a:lnSpc>
          </a:pPr>
          <a:r>
            <a:rPr lang="en-US" b="1"/>
            <a:t>Sensor Fusion:</a:t>
          </a:r>
          <a:r>
            <a:rPr lang="en-US"/>
            <a:t> This approach combines data from multiple sensors, such as GPS, IMU (Inertial Measurement Unit), lidar, and cameras, to improve localization accuracy. Sensor fusion algorithms, like Kalman filters and particle filters, are commonly used to integrate sensor data and estimate the robot's pose (position and orientation).</a:t>
          </a:r>
        </a:p>
      </dgm:t>
    </dgm:pt>
    <dgm:pt modelId="{AD064BD8-8C82-44C1-9E4A-ABA2FC39334C}" cxnId="{AB34837D-68CD-4CDA-866C-C720166F6A9D}" type="parTrans">
      <dgm:prSet/>
      <dgm:spPr/>
      <dgm:t>
        <a:bodyPr/>
        <a:lstStyle/>
        <a:p>
          <a:endParaRPr lang="en-US"/>
        </a:p>
      </dgm:t>
    </dgm:pt>
    <dgm:pt modelId="{185A1739-A945-4291-9911-55347E03AF0A}" cxnId="{AB34837D-68CD-4CDA-866C-C720166F6A9D}" type="sibTrans">
      <dgm:prSet/>
      <dgm:spPr/>
      <dgm:t>
        <a:bodyPr/>
        <a:lstStyle/>
        <a:p>
          <a:endParaRPr lang="en-US"/>
        </a:p>
      </dgm:t>
    </dgm:pt>
    <dgm:pt modelId="{1C4C5473-BF2E-418B-9FD8-C0647EE137BF}">
      <dgm:prSet/>
      <dgm:spPr/>
      <dgm:t>
        <a:bodyPr/>
        <a:lstStyle/>
        <a:p>
          <a:pPr>
            <a:lnSpc>
              <a:spcPct val="100000"/>
            </a:lnSpc>
          </a:pPr>
          <a:r>
            <a:rPr lang="en-US" b="1"/>
            <a:t>SLAM (Simultaneous Localization and Mapping):</a:t>
          </a:r>
          <a:r>
            <a:rPr lang="en-US"/>
            <a:t> SLAM is a technique that allows a robot to simultaneously build a map of its environment and determine its own location within that map. It is particularly useful in unknown or dynamically changing environments. SLAM algorithms use sensor data, such as lidar or depth cameras, to create a map and estimate the robot's pose.</a:t>
          </a:r>
        </a:p>
      </dgm:t>
    </dgm:pt>
    <dgm:pt modelId="{A385E4F2-4CFB-42FA-B3DD-6A0E46C49C86}" cxnId="{360E3B35-88F6-417E-8A01-A4EFB338605A}" type="parTrans">
      <dgm:prSet/>
      <dgm:spPr/>
      <dgm:t>
        <a:bodyPr/>
        <a:lstStyle/>
        <a:p>
          <a:endParaRPr lang="en-US"/>
        </a:p>
      </dgm:t>
    </dgm:pt>
    <dgm:pt modelId="{F5C2ABA4-19BE-4067-A21A-6947FE9DF3E2}" cxnId="{360E3B35-88F6-417E-8A01-A4EFB338605A}" type="sibTrans">
      <dgm:prSet/>
      <dgm:spPr/>
      <dgm:t>
        <a:bodyPr/>
        <a:lstStyle/>
        <a:p>
          <a:endParaRPr lang="en-US"/>
        </a:p>
      </dgm:t>
    </dgm:pt>
    <dgm:pt modelId="{670D8304-BA1C-44E4-927F-F69D8E97AD9B}" type="pres">
      <dgm:prSet presAssocID="{028CCE5B-8447-474D-AC41-7DF76D8976D5}" presName="root" presStyleCnt="0">
        <dgm:presLayoutVars>
          <dgm:dir/>
          <dgm:resizeHandles val="exact"/>
        </dgm:presLayoutVars>
      </dgm:prSet>
      <dgm:spPr/>
    </dgm:pt>
    <dgm:pt modelId="{96D481DD-7BF8-4DE2-8FC3-8D788CD5F4A3}" type="pres">
      <dgm:prSet presAssocID="{8F611DD6-C8B3-498B-A666-660E3223B34B}" presName="compNode" presStyleCnt="0"/>
      <dgm:spPr/>
    </dgm:pt>
    <dgm:pt modelId="{BEB30293-7853-47A5-8EAA-B7DDC2272957}" type="pres">
      <dgm:prSet presAssocID="{8F611DD6-C8B3-498B-A666-660E3223B34B}" presName="bgRect" presStyleLbl="bgShp" presStyleIdx="0" presStyleCnt="3"/>
      <dgm:spPr/>
    </dgm:pt>
    <dgm:pt modelId="{0C6DACC2-CB9D-467E-BFDE-1E9CC3FA10F3}" type="pres">
      <dgm:prSet presAssocID="{8F611DD6-C8B3-498B-A666-660E3223B34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654E4F8F-6229-4CDB-AAEC-5EBE85D0FFEA}" type="pres">
      <dgm:prSet presAssocID="{8F611DD6-C8B3-498B-A666-660E3223B34B}" presName="spaceRect" presStyleCnt="0"/>
      <dgm:spPr/>
    </dgm:pt>
    <dgm:pt modelId="{C6478A27-3B55-4AC0-B5EB-4C093E96FBCD}" type="pres">
      <dgm:prSet presAssocID="{8F611DD6-C8B3-498B-A666-660E3223B34B}" presName="parTx" presStyleLbl="revTx" presStyleIdx="0" presStyleCnt="3">
        <dgm:presLayoutVars>
          <dgm:chMax val="0"/>
          <dgm:chPref val="0"/>
        </dgm:presLayoutVars>
      </dgm:prSet>
      <dgm:spPr/>
    </dgm:pt>
    <dgm:pt modelId="{B75EFDCD-DE8B-40A8-881E-41AFE8D83404}" type="pres">
      <dgm:prSet presAssocID="{0733BEEA-C417-4A36-B4F8-127A1F91918C}" presName="sibTrans" presStyleCnt="0"/>
      <dgm:spPr/>
    </dgm:pt>
    <dgm:pt modelId="{7EC589B2-115C-4A9D-ABEF-FD65F6946931}" type="pres">
      <dgm:prSet presAssocID="{52EE299D-B252-48CE-9D48-B9F1EA94623C}" presName="compNode" presStyleCnt="0"/>
      <dgm:spPr/>
    </dgm:pt>
    <dgm:pt modelId="{63600E88-C75B-41E6-BCE9-337059AFFE4A}" type="pres">
      <dgm:prSet presAssocID="{52EE299D-B252-48CE-9D48-B9F1EA94623C}" presName="bgRect" presStyleLbl="bgShp" presStyleIdx="1" presStyleCnt="3"/>
      <dgm:spPr/>
    </dgm:pt>
    <dgm:pt modelId="{F9B59E08-AE80-4B58-B1C1-D9BD2E465291}" type="pres">
      <dgm:prSet presAssocID="{52EE299D-B252-48CE-9D48-B9F1EA9462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E745F0FF-17AA-4416-9B73-AD86BA51B95B}" type="pres">
      <dgm:prSet presAssocID="{52EE299D-B252-48CE-9D48-B9F1EA94623C}" presName="spaceRect" presStyleCnt="0"/>
      <dgm:spPr/>
    </dgm:pt>
    <dgm:pt modelId="{CE29104C-FF15-4098-ADE6-C26A99B0C687}" type="pres">
      <dgm:prSet presAssocID="{52EE299D-B252-48CE-9D48-B9F1EA94623C}" presName="parTx" presStyleLbl="revTx" presStyleIdx="1" presStyleCnt="3">
        <dgm:presLayoutVars>
          <dgm:chMax val="0"/>
          <dgm:chPref val="0"/>
        </dgm:presLayoutVars>
      </dgm:prSet>
      <dgm:spPr/>
    </dgm:pt>
    <dgm:pt modelId="{57B8C08B-742C-468C-B5F5-66A4D5593333}" type="pres">
      <dgm:prSet presAssocID="{185A1739-A945-4291-9911-55347E03AF0A}" presName="sibTrans" presStyleCnt="0"/>
      <dgm:spPr/>
    </dgm:pt>
    <dgm:pt modelId="{A578836F-FB32-4344-8394-86071EAC0E63}" type="pres">
      <dgm:prSet presAssocID="{1C4C5473-BF2E-418B-9FD8-C0647EE137BF}" presName="compNode" presStyleCnt="0"/>
      <dgm:spPr/>
    </dgm:pt>
    <dgm:pt modelId="{6A4267D9-9D82-463E-918C-A96F8916393E}" type="pres">
      <dgm:prSet presAssocID="{1C4C5473-BF2E-418B-9FD8-C0647EE137BF}" presName="bgRect" presStyleLbl="bgShp" presStyleIdx="2" presStyleCnt="3"/>
      <dgm:spPr/>
    </dgm:pt>
    <dgm:pt modelId="{E775E16E-7408-4608-955F-C7EAEDFD0A1C}" type="pres">
      <dgm:prSet presAssocID="{1C4C5473-BF2E-418B-9FD8-C0647EE137B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4416E10F-D5C5-4334-B0E3-21082AF03F6E}" type="pres">
      <dgm:prSet presAssocID="{1C4C5473-BF2E-418B-9FD8-C0647EE137BF}" presName="spaceRect" presStyleCnt="0"/>
      <dgm:spPr/>
    </dgm:pt>
    <dgm:pt modelId="{92C20DD8-B9DA-493D-AE7D-6FB7E8CF45C0}" type="pres">
      <dgm:prSet presAssocID="{1C4C5473-BF2E-418B-9FD8-C0647EE137BF}" presName="parTx" presStyleLbl="revTx" presStyleIdx="2" presStyleCnt="3">
        <dgm:presLayoutVars>
          <dgm:chMax val="0"/>
          <dgm:chPref val="0"/>
        </dgm:presLayoutVars>
      </dgm:prSet>
      <dgm:spPr/>
    </dgm:pt>
  </dgm:ptLst>
  <dgm:cxnLst>
    <dgm:cxn modelId="{D92E6600-1F24-4A2B-932C-37E317FF8FC1}" type="presOf" srcId="{8F611DD6-C8B3-498B-A666-660E3223B34B}" destId="{C6478A27-3B55-4AC0-B5EB-4C093E96FBCD}" srcOrd="0" destOrd="0" presId="urn:microsoft.com/office/officeart/2018/2/layout/IconVerticalSolidList"/>
    <dgm:cxn modelId="{360E3B35-88F6-417E-8A01-A4EFB338605A}" srcId="{028CCE5B-8447-474D-AC41-7DF76D8976D5}" destId="{1C4C5473-BF2E-418B-9FD8-C0647EE137BF}" srcOrd="2" destOrd="0" parTransId="{A385E4F2-4CFB-42FA-B3DD-6A0E46C49C86}" sibTransId="{F5C2ABA4-19BE-4067-A21A-6947FE9DF3E2}"/>
    <dgm:cxn modelId="{5583AC39-2BB6-48B7-B11B-B1B5373FEB6C}" type="presOf" srcId="{52EE299D-B252-48CE-9D48-B9F1EA94623C}" destId="{CE29104C-FF15-4098-ADE6-C26A99B0C687}" srcOrd="0" destOrd="0" presId="urn:microsoft.com/office/officeart/2018/2/layout/IconVerticalSolidList"/>
    <dgm:cxn modelId="{E122E964-1C9E-44B6-9CF5-D6AB5FA7E321}" srcId="{028CCE5B-8447-474D-AC41-7DF76D8976D5}" destId="{8F611DD6-C8B3-498B-A666-660E3223B34B}" srcOrd="0" destOrd="0" parTransId="{DA19ED4C-D2F2-49BE-819A-33751F1EB431}" sibTransId="{0733BEEA-C417-4A36-B4F8-127A1F91918C}"/>
    <dgm:cxn modelId="{AB34837D-68CD-4CDA-866C-C720166F6A9D}" srcId="{028CCE5B-8447-474D-AC41-7DF76D8976D5}" destId="{52EE299D-B252-48CE-9D48-B9F1EA94623C}" srcOrd="1" destOrd="0" parTransId="{AD064BD8-8C82-44C1-9E4A-ABA2FC39334C}" sibTransId="{185A1739-A945-4291-9911-55347E03AF0A}"/>
    <dgm:cxn modelId="{4A6EC08A-8CB5-4286-AA19-C3AAE92045A3}" type="presOf" srcId="{1C4C5473-BF2E-418B-9FD8-C0647EE137BF}" destId="{92C20DD8-B9DA-493D-AE7D-6FB7E8CF45C0}" srcOrd="0" destOrd="0" presId="urn:microsoft.com/office/officeart/2018/2/layout/IconVerticalSolidList"/>
    <dgm:cxn modelId="{CFA95AE2-8521-444A-863C-98D0E6CB4095}" type="presOf" srcId="{028CCE5B-8447-474D-AC41-7DF76D8976D5}" destId="{670D8304-BA1C-44E4-927F-F69D8E97AD9B}" srcOrd="0" destOrd="0" presId="urn:microsoft.com/office/officeart/2018/2/layout/IconVerticalSolidList"/>
    <dgm:cxn modelId="{24D2F48B-38F0-4A71-A063-57CB35A6C86D}" type="presParOf" srcId="{670D8304-BA1C-44E4-927F-F69D8E97AD9B}" destId="{96D481DD-7BF8-4DE2-8FC3-8D788CD5F4A3}" srcOrd="0" destOrd="0" presId="urn:microsoft.com/office/officeart/2018/2/layout/IconVerticalSolidList"/>
    <dgm:cxn modelId="{FDF88833-DC90-4C96-BA4D-7FB5DBEFF38E}" type="presParOf" srcId="{96D481DD-7BF8-4DE2-8FC3-8D788CD5F4A3}" destId="{BEB30293-7853-47A5-8EAA-B7DDC2272957}" srcOrd="0" destOrd="0" presId="urn:microsoft.com/office/officeart/2018/2/layout/IconVerticalSolidList"/>
    <dgm:cxn modelId="{7D5B1E17-E8E1-4C29-8CB8-6618295DB426}" type="presParOf" srcId="{96D481DD-7BF8-4DE2-8FC3-8D788CD5F4A3}" destId="{0C6DACC2-CB9D-467E-BFDE-1E9CC3FA10F3}" srcOrd="1" destOrd="0" presId="urn:microsoft.com/office/officeart/2018/2/layout/IconVerticalSolidList"/>
    <dgm:cxn modelId="{F2BA5B46-A96A-4DE2-8082-9D96B2833228}" type="presParOf" srcId="{96D481DD-7BF8-4DE2-8FC3-8D788CD5F4A3}" destId="{654E4F8F-6229-4CDB-AAEC-5EBE85D0FFEA}" srcOrd="2" destOrd="0" presId="urn:microsoft.com/office/officeart/2018/2/layout/IconVerticalSolidList"/>
    <dgm:cxn modelId="{7EAC24D3-57E7-4700-9D0E-B25C32DAC9E9}" type="presParOf" srcId="{96D481DD-7BF8-4DE2-8FC3-8D788CD5F4A3}" destId="{C6478A27-3B55-4AC0-B5EB-4C093E96FBCD}" srcOrd="3" destOrd="0" presId="urn:microsoft.com/office/officeart/2018/2/layout/IconVerticalSolidList"/>
    <dgm:cxn modelId="{70389167-2C0A-462E-8180-EF773BA85E75}" type="presParOf" srcId="{670D8304-BA1C-44E4-927F-F69D8E97AD9B}" destId="{B75EFDCD-DE8B-40A8-881E-41AFE8D83404}" srcOrd="1" destOrd="0" presId="urn:microsoft.com/office/officeart/2018/2/layout/IconVerticalSolidList"/>
    <dgm:cxn modelId="{7CFC6B7C-7E6C-4126-9A2B-55EB1BB95449}" type="presParOf" srcId="{670D8304-BA1C-44E4-927F-F69D8E97AD9B}" destId="{7EC589B2-115C-4A9D-ABEF-FD65F6946931}" srcOrd="2" destOrd="0" presId="urn:microsoft.com/office/officeart/2018/2/layout/IconVerticalSolidList"/>
    <dgm:cxn modelId="{C7E39B1E-6E36-4E5F-B017-B5FC2D50DDC8}" type="presParOf" srcId="{7EC589B2-115C-4A9D-ABEF-FD65F6946931}" destId="{63600E88-C75B-41E6-BCE9-337059AFFE4A}" srcOrd="0" destOrd="0" presId="urn:microsoft.com/office/officeart/2018/2/layout/IconVerticalSolidList"/>
    <dgm:cxn modelId="{7AA76E39-4CEA-43C6-A78E-79A94BF91BD9}" type="presParOf" srcId="{7EC589B2-115C-4A9D-ABEF-FD65F6946931}" destId="{F9B59E08-AE80-4B58-B1C1-D9BD2E465291}" srcOrd="1" destOrd="0" presId="urn:microsoft.com/office/officeart/2018/2/layout/IconVerticalSolidList"/>
    <dgm:cxn modelId="{247E439C-AA1B-48A2-8EDD-2D5A89D868D0}" type="presParOf" srcId="{7EC589B2-115C-4A9D-ABEF-FD65F6946931}" destId="{E745F0FF-17AA-4416-9B73-AD86BA51B95B}" srcOrd="2" destOrd="0" presId="urn:microsoft.com/office/officeart/2018/2/layout/IconVerticalSolidList"/>
    <dgm:cxn modelId="{B3FE61F5-418E-4429-828E-A4C73F8E6219}" type="presParOf" srcId="{7EC589B2-115C-4A9D-ABEF-FD65F6946931}" destId="{CE29104C-FF15-4098-ADE6-C26A99B0C687}" srcOrd="3" destOrd="0" presId="urn:microsoft.com/office/officeart/2018/2/layout/IconVerticalSolidList"/>
    <dgm:cxn modelId="{E25B57DE-0E16-4ACC-AFF2-C0923F619FD8}" type="presParOf" srcId="{670D8304-BA1C-44E4-927F-F69D8E97AD9B}" destId="{57B8C08B-742C-468C-B5F5-66A4D5593333}" srcOrd="3" destOrd="0" presId="urn:microsoft.com/office/officeart/2018/2/layout/IconVerticalSolidList"/>
    <dgm:cxn modelId="{4875DF94-BD7D-4F36-B62B-8FB5AB9AB33E}" type="presParOf" srcId="{670D8304-BA1C-44E4-927F-F69D8E97AD9B}" destId="{A578836F-FB32-4344-8394-86071EAC0E63}" srcOrd="4" destOrd="0" presId="urn:microsoft.com/office/officeart/2018/2/layout/IconVerticalSolidList"/>
    <dgm:cxn modelId="{E73C719C-B9C2-47A3-84FE-2C8F93095E6B}" type="presParOf" srcId="{A578836F-FB32-4344-8394-86071EAC0E63}" destId="{6A4267D9-9D82-463E-918C-A96F8916393E}" srcOrd="0" destOrd="0" presId="urn:microsoft.com/office/officeart/2018/2/layout/IconVerticalSolidList"/>
    <dgm:cxn modelId="{4DC8DC14-D576-4545-8FAA-5244741950E4}" type="presParOf" srcId="{A578836F-FB32-4344-8394-86071EAC0E63}" destId="{E775E16E-7408-4608-955F-C7EAEDFD0A1C}" srcOrd="1" destOrd="0" presId="urn:microsoft.com/office/officeart/2018/2/layout/IconVerticalSolidList"/>
    <dgm:cxn modelId="{63D39DAE-735F-45BF-8933-BF57F657A78F}" type="presParOf" srcId="{A578836F-FB32-4344-8394-86071EAC0E63}" destId="{4416E10F-D5C5-4334-B0E3-21082AF03F6E}" srcOrd="2" destOrd="0" presId="urn:microsoft.com/office/officeart/2018/2/layout/IconVerticalSolidList"/>
    <dgm:cxn modelId="{3F00DEA6-3E3E-40BC-B81B-4643EF6C087E}" type="presParOf" srcId="{A578836F-FB32-4344-8394-86071EAC0E63}" destId="{92C20DD8-B9DA-493D-AE7D-6FB7E8CF45C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542E-91FA-42F2-9417-BC921C9865D8}"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DB95FE2F-BD3B-4318-A4D8-3D133D40E336}">
      <dgm:prSet/>
      <dgm:spPr/>
      <dgm:t>
        <a:bodyPr/>
        <a:lstStyle/>
        <a:p>
          <a:r>
            <a:rPr lang="en-US" dirty="0">
              <a:latin typeface="Calibri" panose="020F0502020204030204"/>
              <a:ea typeface="ADLaM Display"/>
              <a:cs typeface="ADLaM Display"/>
            </a:rPr>
            <a:t>First, set up your computer to accept software from the ROS repository. Open a terminal and run the following commands:</a:t>
          </a:r>
        </a:p>
      </dgm:t>
    </dgm:pt>
    <dgm:pt modelId="{A7FDC36E-80BE-4932-9423-7730322D481A}" cxnId="{E806932E-FA3D-438B-B2F0-FA689ADC4A79}" type="parTrans">
      <dgm:prSet/>
      <dgm:spPr/>
      <dgm:t>
        <a:bodyPr/>
        <a:lstStyle/>
        <a:p>
          <a:endParaRPr lang="en-US"/>
        </a:p>
      </dgm:t>
    </dgm:pt>
    <dgm:pt modelId="{84B91875-DA93-452C-8E3B-09D75A2923EF}" cxnId="{E806932E-FA3D-438B-B2F0-FA689ADC4A79}" type="sibTrans">
      <dgm:prSet/>
      <dgm:spPr/>
      <dgm:t>
        <a:bodyPr/>
        <a:lstStyle/>
        <a:p>
          <a:endParaRPr lang="en-US"/>
        </a:p>
      </dgm:t>
    </dgm:pt>
    <dgm:pt modelId="{C7157FB7-CE81-4E3F-AF60-F6D7EF7E532E}">
      <dgm:prSet/>
      <dgm:spPr/>
      <dgm:t>
        <a:bodyPr/>
        <a:lstStyle/>
        <a:p>
          <a:r>
            <a:rPr lang="en-US" dirty="0" err="1"/>
            <a:t>sudo</a:t>
          </a:r>
          <a:r>
            <a:rPr lang="en-US" dirty="0"/>
            <a:t> </a:t>
          </a:r>
          <a:r>
            <a:rPr lang="en-US" dirty="0" err="1"/>
            <a:t>sh</a:t>
          </a:r>
          <a:r>
            <a:rPr lang="en-US" dirty="0"/>
            <a:t> -c 'echo "deb </a:t>
          </a:r>
          <a:r>
            <a:rPr lang="en-US" dirty="0">
              <a:hlinkClick xmlns:r="http://schemas.openxmlformats.org/officeDocument/2006/relationships" r:id="rId1"/>
            </a:rPr>
            <a:t>http://packages.ros.org/ros/ubuntu</a:t>
          </a:r>
          <a:r>
            <a:rPr lang="en-US" dirty="0"/>
            <a:t> $(</a:t>
          </a:r>
          <a:r>
            <a:rPr lang="en-US" dirty="0" err="1"/>
            <a:t>lsb_release</a:t>
          </a:r>
          <a:r>
            <a:rPr lang="en-US" dirty="0"/>
            <a:t> -</a:t>
          </a:r>
          <a:r>
            <a:rPr lang="en-US" dirty="0" err="1"/>
            <a:t>sc</a:t>
          </a:r>
          <a:r>
            <a:rPr lang="en-US" dirty="0"/>
            <a:t>) main" &gt; /</a:t>
          </a:r>
          <a:r>
            <a:rPr lang="en-US" dirty="0" err="1"/>
            <a:t>etc</a:t>
          </a:r>
          <a:r>
            <a:rPr lang="en-US" dirty="0"/>
            <a:t>/apt/</a:t>
          </a:r>
          <a:r>
            <a:rPr lang="en-US" dirty="0" err="1"/>
            <a:t>sources.list.d</a:t>
          </a:r>
          <a:r>
            <a:rPr lang="en-US" dirty="0"/>
            <a:t>/</a:t>
          </a:r>
          <a:r>
            <a:rPr lang="en-US" dirty="0" err="1"/>
            <a:t>ros-latest.list</a:t>
          </a:r>
          <a:r>
            <a:rPr lang="en-US" dirty="0"/>
            <a:t>'</a:t>
          </a:r>
          <a:br>
            <a:rPr lang="en-US" dirty="0"/>
          </a:br>
          <a:endParaRPr lang="en-US" dirty="0"/>
        </a:p>
      </dgm:t>
    </dgm:pt>
    <dgm:pt modelId="{B0FB4F77-6499-4970-8AD5-C98AE9B5FF48}" cxnId="{4AF171B0-CB04-4FE9-91E3-367EC82A4182}" type="parTrans">
      <dgm:prSet/>
      <dgm:spPr/>
      <dgm:t>
        <a:bodyPr/>
        <a:lstStyle/>
        <a:p>
          <a:endParaRPr lang="en-US"/>
        </a:p>
      </dgm:t>
    </dgm:pt>
    <dgm:pt modelId="{9A8ACE20-5FFC-429F-AC11-7AF3150AB284}" cxnId="{4AF171B0-CB04-4FE9-91E3-367EC82A4182}" type="sibTrans">
      <dgm:prSet/>
      <dgm:spPr/>
      <dgm:t>
        <a:bodyPr/>
        <a:lstStyle/>
        <a:p>
          <a:endParaRPr lang="en-US"/>
        </a:p>
      </dgm:t>
    </dgm:pt>
    <dgm:pt modelId="{CCC0CBDF-D5B0-47C9-9C89-ACD61E7FE14D}" type="pres">
      <dgm:prSet presAssocID="{C423542E-91FA-42F2-9417-BC921C9865D8}" presName="outerComposite" presStyleCnt="0">
        <dgm:presLayoutVars>
          <dgm:chMax val="5"/>
          <dgm:dir/>
          <dgm:resizeHandles val="exact"/>
        </dgm:presLayoutVars>
      </dgm:prSet>
      <dgm:spPr/>
    </dgm:pt>
    <dgm:pt modelId="{6B183243-6A9D-42DB-8A6F-09774EE89A68}" type="pres">
      <dgm:prSet presAssocID="{C423542E-91FA-42F2-9417-BC921C9865D8}" presName="dummyMaxCanvas" presStyleCnt="0">
        <dgm:presLayoutVars/>
      </dgm:prSet>
      <dgm:spPr/>
    </dgm:pt>
    <dgm:pt modelId="{BC18CA2F-DD14-4D09-8AFF-5F75C224D988}" type="pres">
      <dgm:prSet presAssocID="{C423542E-91FA-42F2-9417-BC921C9865D8}" presName="TwoNodes_1" presStyleLbl="node1" presStyleIdx="0" presStyleCnt="2">
        <dgm:presLayoutVars>
          <dgm:bulletEnabled val="1"/>
        </dgm:presLayoutVars>
      </dgm:prSet>
      <dgm:spPr/>
    </dgm:pt>
    <dgm:pt modelId="{BF0F93ED-3756-40D6-B04E-9A201B7F6FCD}" type="pres">
      <dgm:prSet presAssocID="{C423542E-91FA-42F2-9417-BC921C9865D8}" presName="TwoNodes_2" presStyleLbl="node1" presStyleIdx="1" presStyleCnt="2">
        <dgm:presLayoutVars>
          <dgm:bulletEnabled val="1"/>
        </dgm:presLayoutVars>
      </dgm:prSet>
      <dgm:spPr/>
    </dgm:pt>
    <dgm:pt modelId="{E91BF928-0379-42F6-A218-4D3FB3C0F9A5}" type="pres">
      <dgm:prSet presAssocID="{C423542E-91FA-42F2-9417-BC921C9865D8}" presName="TwoConn_1-2" presStyleLbl="fgAccFollowNode1" presStyleIdx="0" presStyleCnt="1">
        <dgm:presLayoutVars>
          <dgm:bulletEnabled val="1"/>
        </dgm:presLayoutVars>
      </dgm:prSet>
      <dgm:spPr/>
    </dgm:pt>
    <dgm:pt modelId="{571D6916-2238-4983-8CE9-BC2A5946F172}" type="pres">
      <dgm:prSet presAssocID="{C423542E-91FA-42F2-9417-BC921C9865D8}" presName="TwoNodes_1_text" presStyleLbl="node1" presStyleIdx="1" presStyleCnt="2">
        <dgm:presLayoutVars>
          <dgm:bulletEnabled val="1"/>
        </dgm:presLayoutVars>
      </dgm:prSet>
      <dgm:spPr/>
    </dgm:pt>
    <dgm:pt modelId="{CAF4B89A-9959-466E-B538-A5270E3EB896}" type="pres">
      <dgm:prSet presAssocID="{C423542E-91FA-42F2-9417-BC921C9865D8}" presName="TwoNodes_2_text" presStyleLbl="node1" presStyleIdx="1" presStyleCnt="2">
        <dgm:presLayoutVars>
          <dgm:bulletEnabled val="1"/>
        </dgm:presLayoutVars>
      </dgm:prSet>
      <dgm:spPr/>
    </dgm:pt>
  </dgm:ptLst>
  <dgm:cxnLst>
    <dgm:cxn modelId="{E806932E-FA3D-438B-B2F0-FA689ADC4A79}" srcId="{C423542E-91FA-42F2-9417-BC921C9865D8}" destId="{DB95FE2F-BD3B-4318-A4D8-3D133D40E336}" srcOrd="0" destOrd="0" parTransId="{A7FDC36E-80BE-4932-9423-7730322D481A}" sibTransId="{84B91875-DA93-452C-8E3B-09D75A2923EF}"/>
    <dgm:cxn modelId="{B215A444-431E-4648-9AB0-6D5CDD038D6E}" type="presOf" srcId="{C7157FB7-CE81-4E3F-AF60-F6D7EF7E532E}" destId="{BF0F93ED-3756-40D6-B04E-9A201B7F6FCD}" srcOrd="0" destOrd="0" presId="urn:microsoft.com/office/officeart/2005/8/layout/vProcess5"/>
    <dgm:cxn modelId="{4AF171B0-CB04-4FE9-91E3-367EC82A4182}" srcId="{C423542E-91FA-42F2-9417-BC921C9865D8}" destId="{C7157FB7-CE81-4E3F-AF60-F6D7EF7E532E}" srcOrd="1" destOrd="0" parTransId="{B0FB4F77-6499-4970-8AD5-C98AE9B5FF48}" sibTransId="{9A8ACE20-5FFC-429F-AC11-7AF3150AB284}"/>
    <dgm:cxn modelId="{8EA9CDBF-5EC7-4123-A67B-2A2CFACDBD61}" type="presOf" srcId="{C7157FB7-CE81-4E3F-AF60-F6D7EF7E532E}" destId="{CAF4B89A-9959-466E-B538-A5270E3EB896}" srcOrd="1" destOrd="0" presId="urn:microsoft.com/office/officeart/2005/8/layout/vProcess5"/>
    <dgm:cxn modelId="{5B9D66D7-5D77-4FF7-B054-2BA69FA3A502}" type="presOf" srcId="{DB95FE2F-BD3B-4318-A4D8-3D133D40E336}" destId="{571D6916-2238-4983-8CE9-BC2A5946F172}" srcOrd="1" destOrd="0" presId="urn:microsoft.com/office/officeart/2005/8/layout/vProcess5"/>
    <dgm:cxn modelId="{8ED651E0-CE9F-4003-8818-0240BD75B0FA}" type="presOf" srcId="{C423542E-91FA-42F2-9417-BC921C9865D8}" destId="{CCC0CBDF-D5B0-47C9-9C89-ACD61E7FE14D}" srcOrd="0" destOrd="0" presId="urn:microsoft.com/office/officeart/2005/8/layout/vProcess5"/>
    <dgm:cxn modelId="{BD323FF4-8222-42F7-BA18-D68E4AD3C4BC}" type="presOf" srcId="{DB95FE2F-BD3B-4318-A4D8-3D133D40E336}" destId="{BC18CA2F-DD14-4D09-8AFF-5F75C224D988}" srcOrd="0" destOrd="0" presId="urn:microsoft.com/office/officeart/2005/8/layout/vProcess5"/>
    <dgm:cxn modelId="{25F86EFE-560C-43F1-8650-01108A440CB4}" type="presOf" srcId="{84B91875-DA93-452C-8E3B-09D75A2923EF}" destId="{E91BF928-0379-42F6-A218-4D3FB3C0F9A5}" srcOrd="0" destOrd="0" presId="urn:microsoft.com/office/officeart/2005/8/layout/vProcess5"/>
    <dgm:cxn modelId="{01EF7EEA-AA9E-4F00-8F0E-485383FFB3E5}" type="presParOf" srcId="{CCC0CBDF-D5B0-47C9-9C89-ACD61E7FE14D}" destId="{6B183243-6A9D-42DB-8A6F-09774EE89A68}" srcOrd="0" destOrd="0" presId="urn:microsoft.com/office/officeart/2005/8/layout/vProcess5"/>
    <dgm:cxn modelId="{B0B34514-6055-463E-ACB1-F35C69C4D7DD}" type="presParOf" srcId="{CCC0CBDF-D5B0-47C9-9C89-ACD61E7FE14D}" destId="{BC18CA2F-DD14-4D09-8AFF-5F75C224D988}" srcOrd="1" destOrd="0" presId="urn:microsoft.com/office/officeart/2005/8/layout/vProcess5"/>
    <dgm:cxn modelId="{6D28D129-FB20-488E-9ABD-5C316569C20D}" type="presParOf" srcId="{CCC0CBDF-D5B0-47C9-9C89-ACD61E7FE14D}" destId="{BF0F93ED-3756-40D6-B04E-9A201B7F6FCD}" srcOrd="2" destOrd="0" presId="urn:microsoft.com/office/officeart/2005/8/layout/vProcess5"/>
    <dgm:cxn modelId="{8852FE4B-AE57-4EE3-9A31-95F4CDAC3E9B}" type="presParOf" srcId="{CCC0CBDF-D5B0-47C9-9C89-ACD61E7FE14D}" destId="{E91BF928-0379-42F6-A218-4D3FB3C0F9A5}" srcOrd="3" destOrd="0" presId="urn:microsoft.com/office/officeart/2005/8/layout/vProcess5"/>
    <dgm:cxn modelId="{8FAB81D8-A4F3-47DD-BD40-135BE08F7C85}" type="presParOf" srcId="{CCC0CBDF-D5B0-47C9-9C89-ACD61E7FE14D}" destId="{571D6916-2238-4983-8CE9-BC2A5946F172}" srcOrd="4" destOrd="0" presId="urn:microsoft.com/office/officeart/2005/8/layout/vProcess5"/>
    <dgm:cxn modelId="{145F10E9-B392-4FBE-8EC3-B78C89FC1FF4}" type="presParOf" srcId="{CCC0CBDF-D5B0-47C9-9C89-ACD61E7FE14D}" destId="{CAF4B89A-9959-466E-B538-A5270E3EB896}"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76B841-1E66-459F-B677-1C002DACC94B}"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F0626291-A485-47DE-BCBC-65B9256BC683}">
      <dgm:prSet/>
      <dgm:spPr/>
      <dgm:t>
        <a:bodyPr/>
        <a:lstStyle/>
        <a:p>
          <a:r>
            <a:rPr lang="en-US" dirty="0"/>
            <a:t>You'll need to initialize </a:t>
          </a:r>
          <a:r>
            <a:rPr lang="en-US" dirty="0" err="1"/>
            <a:t>rosdep</a:t>
          </a:r>
          <a:r>
            <a:rPr lang="en-US" dirty="0"/>
            <a:t>, which is a tool for managing package dependencies.</a:t>
          </a:r>
        </a:p>
      </dgm:t>
    </dgm:pt>
    <dgm:pt modelId="{05049566-2337-47A3-A139-48C7376043DE}" cxnId="{9888D434-226A-4D17-8DF5-68AD84C8BA93}" type="parTrans">
      <dgm:prSet/>
      <dgm:spPr/>
      <dgm:t>
        <a:bodyPr/>
        <a:lstStyle/>
        <a:p>
          <a:endParaRPr lang="en-US"/>
        </a:p>
      </dgm:t>
    </dgm:pt>
    <dgm:pt modelId="{A7470949-573E-4AB8-8BA7-7509B2E95659}" cxnId="{9888D434-226A-4D17-8DF5-68AD84C8BA93}" type="sibTrans">
      <dgm:prSet/>
      <dgm:spPr/>
      <dgm:t>
        <a:bodyPr/>
        <a:lstStyle/>
        <a:p>
          <a:endParaRPr lang="en-US"/>
        </a:p>
      </dgm:t>
    </dgm:pt>
    <dgm:pt modelId="{A4B79CF8-AFC1-4536-AC12-9931528309BA}">
      <dgm:prSet phldr="0" custT="0"/>
      <dgm:spPr/>
      <dgm:t>
        <a:bodyPr vert="horz" wrap="square"/>
        <a:p>
          <a:pPr>
            <a:lnSpc>
              <a:spcPct val="100000"/>
            </a:lnSpc>
            <a:spcBef>
              <a:spcPct val="0"/>
            </a:spcBef>
            <a:spcAft>
              <a:spcPct val="35000"/>
            </a:spcAft>
          </a:pPr>
          <a:r>
            <a:rPr lang="en-US" altLang="en-US"/>
            <a:t>sudo rosdep init</a:t>
          </a:r>
          <a:endParaRPr lang="en-US" altLang="en-US"/>
        </a:p>
      </dgm:t>
    </dgm:pt>
    <dgm:pt modelId="{7BDA9E89-4256-4804-8A83-68436E328408}" cxnId="{A3C29027-9368-4547-96EF-A44525F9FA05}" type="parTrans">
      <dgm:prSet/>
      <dgm:spPr/>
      <dgm:t>
        <a:bodyPr/>
        <a:lstStyle/>
        <a:p>
          <a:endParaRPr lang="en-US"/>
        </a:p>
      </dgm:t>
    </dgm:pt>
    <dgm:pt modelId="{70767DD0-6351-4975-A28C-A1A88B175081}" cxnId="{A3C29027-9368-4547-96EF-A44525F9FA05}" type="sibTrans">
      <dgm:prSet/>
      <dgm:spPr/>
      <dgm:t>
        <a:bodyPr/>
        <a:lstStyle/>
        <a:p>
          <a:endParaRPr lang="en-US"/>
        </a:p>
      </dgm:t>
    </dgm:pt>
    <dgm:pt modelId="{B3D6BD93-A7EE-44C4-A7DA-85EA7F5F30D0}">
      <dgm:prSet/>
      <dgm:spPr/>
      <dgm:t>
        <a:bodyPr/>
        <a:lstStyle/>
        <a:p>
          <a:r>
            <a:rPr lang="en-US" dirty="0" err="1"/>
            <a:t>rosdep</a:t>
          </a:r>
          <a:r>
            <a:rPr lang="en-US" dirty="0"/>
            <a:t> update</a:t>
          </a:r>
        </a:p>
      </dgm:t>
    </dgm:pt>
    <dgm:pt modelId="{B33D968A-417C-4828-9B25-DD6FBA5597E8}" cxnId="{2D8B0B22-D94B-4790-ADAD-5B09E1324E34}" type="parTrans">
      <dgm:prSet/>
      <dgm:spPr/>
      <dgm:t>
        <a:bodyPr/>
        <a:lstStyle/>
        <a:p>
          <a:endParaRPr lang="en-US"/>
        </a:p>
      </dgm:t>
    </dgm:pt>
    <dgm:pt modelId="{FBAC54A5-CC62-49AF-9E77-10EB1B59B9BF}" cxnId="{2D8B0B22-D94B-4790-ADAD-5B09E1324E34}" type="sibTrans">
      <dgm:prSet/>
      <dgm:spPr/>
      <dgm:t>
        <a:bodyPr/>
        <a:lstStyle/>
        <a:p>
          <a:endParaRPr lang="en-US"/>
        </a:p>
      </dgm:t>
    </dgm:pt>
    <dgm:pt modelId="{2F639D25-C01B-4898-9075-B0FAE9AF731C}" type="pres">
      <dgm:prSet presAssocID="{8276B841-1E66-459F-B677-1C002DACC94B}" presName="outerComposite" presStyleCnt="0">
        <dgm:presLayoutVars>
          <dgm:chMax val="5"/>
          <dgm:dir/>
          <dgm:resizeHandles val="exact"/>
        </dgm:presLayoutVars>
      </dgm:prSet>
      <dgm:spPr/>
    </dgm:pt>
    <dgm:pt modelId="{F0311DD9-7333-45C4-B1D7-878202592981}" type="pres">
      <dgm:prSet presAssocID="{8276B841-1E66-459F-B677-1C002DACC94B}" presName="dummyMaxCanvas" presStyleCnt="0">
        <dgm:presLayoutVars/>
      </dgm:prSet>
      <dgm:spPr/>
    </dgm:pt>
    <dgm:pt modelId="{1AD1EDE4-C943-4C12-B3EE-0B561B31E08A}" type="pres">
      <dgm:prSet presAssocID="{8276B841-1E66-459F-B677-1C002DACC94B}" presName="ThreeNodes_1" presStyleLbl="node1" presStyleIdx="0" presStyleCnt="3">
        <dgm:presLayoutVars>
          <dgm:bulletEnabled val="1"/>
        </dgm:presLayoutVars>
      </dgm:prSet>
      <dgm:spPr/>
    </dgm:pt>
    <dgm:pt modelId="{FC59E897-64B0-4FFD-9CA4-E182B9FE913D}" type="pres">
      <dgm:prSet presAssocID="{8276B841-1E66-459F-B677-1C002DACC94B}" presName="ThreeNodes_2" presStyleLbl="node1" presStyleIdx="1" presStyleCnt="3">
        <dgm:presLayoutVars>
          <dgm:bulletEnabled val="1"/>
        </dgm:presLayoutVars>
      </dgm:prSet>
      <dgm:spPr/>
    </dgm:pt>
    <dgm:pt modelId="{6E9608D7-AE2A-4439-864D-285C997508C9}" type="pres">
      <dgm:prSet presAssocID="{8276B841-1E66-459F-B677-1C002DACC94B}" presName="ThreeNodes_3" presStyleLbl="node1" presStyleIdx="2" presStyleCnt="3">
        <dgm:presLayoutVars>
          <dgm:bulletEnabled val="1"/>
        </dgm:presLayoutVars>
      </dgm:prSet>
      <dgm:spPr/>
    </dgm:pt>
    <dgm:pt modelId="{E4890751-C658-41FD-B4D1-6DAF1E14DADA}" type="pres">
      <dgm:prSet presAssocID="{8276B841-1E66-459F-B677-1C002DACC94B}" presName="ThreeConn_1-2" presStyleLbl="fgAccFollowNode1" presStyleIdx="0" presStyleCnt="2">
        <dgm:presLayoutVars>
          <dgm:bulletEnabled val="1"/>
        </dgm:presLayoutVars>
      </dgm:prSet>
      <dgm:spPr/>
    </dgm:pt>
    <dgm:pt modelId="{458B246B-C123-43B6-B359-EBA75316B3E9}" type="pres">
      <dgm:prSet presAssocID="{8276B841-1E66-459F-B677-1C002DACC94B}" presName="ThreeConn_2-3" presStyleLbl="fgAccFollowNode1" presStyleIdx="1" presStyleCnt="2">
        <dgm:presLayoutVars>
          <dgm:bulletEnabled val="1"/>
        </dgm:presLayoutVars>
      </dgm:prSet>
      <dgm:spPr/>
    </dgm:pt>
    <dgm:pt modelId="{4B50F8E6-A65A-43C6-880D-663C1D0826A3}" type="pres">
      <dgm:prSet presAssocID="{8276B841-1E66-459F-B677-1C002DACC94B}" presName="ThreeNodes_1_text" presStyleCnt="0">
        <dgm:presLayoutVars>
          <dgm:bulletEnabled val="1"/>
        </dgm:presLayoutVars>
      </dgm:prSet>
      <dgm:spPr/>
    </dgm:pt>
    <dgm:pt modelId="{957FB0E3-41EC-4491-A9FA-1E6F1CD2A8F5}" type="pres">
      <dgm:prSet presAssocID="{8276B841-1E66-459F-B677-1C002DACC94B}" presName="ThreeNodes_2_text" presStyleCnt="0">
        <dgm:presLayoutVars>
          <dgm:bulletEnabled val="1"/>
        </dgm:presLayoutVars>
      </dgm:prSet>
      <dgm:spPr/>
    </dgm:pt>
    <dgm:pt modelId="{8B24D864-6B59-4307-9D17-1EA4F48A6C11}" type="pres">
      <dgm:prSet presAssocID="{8276B841-1E66-459F-B677-1C002DACC94B}" presName="ThreeNodes_3_text" presStyleCnt="0">
        <dgm:presLayoutVars>
          <dgm:bulletEnabled val="1"/>
        </dgm:presLayoutVars>
      </dgm:prSet>
      <dgm:spPr/>
    </dgm:pt>
  </dgm:ptLst>
  <dgm:cxnLst>
    <dgm:cxn modelId="{9888D434-226A-4D17-8DF5-68AD84C8BA93}" srcId="{8276B841-1E66-459F-B677-1C002DACC94B}" destId="{F0626291-A485-47DE-BCBC-65B9256BC683}" srcOrd="0" destOrd="0" parTransId="{05049566-2337-47A3-A139-48C7376043DE}" sibTransId="{A7470949-573E-4AB8-8BA7-7509B2E95659}"/>
    <dgm:cxn modelId="{A3C29027-9368-4547-96EF-A44525F9FA05}" srcId="{8276B841-1E66-459F-B677-1C002DACC94B}" destId="{A4B79CF8-AFC1-4536-AC12-9931528309BA}" srcOrd="1" destOrd="0" parTransId="{7BDA9E89-4256-4804-8A83-68436E328408}" sibTransId="{70767DD0-6351-4975-A28C-A1A88B175081}"/>
    <dgm:cxn modelId="{2D8B0B22-D94B-4790-ADAD-5B09E1324E34}" srcId="{8276B841-1E66-459F-B677-1C002DACC94B}" destId="{B3D6BD93-A7EE-44C4-A7DA-85EA7F5F30D0}" srcOrd="2" destOrd="0" parTransId="{B33D968A-417C-4828-9B25-DD6FBA5597E8}" sibTransId="{FBAC54A5-CC62-49AF-9E77-10EB1B59B9BF}"/>
    <dgm:cxn modelId="{A6B59CA6-AFC9-40B6-8624-25B1BF7D28A6}" type="presOf" srcId="{8276B841-1E66-459F-B677-1C002DACC94B}" destId="{2F639D25-C01B-4898-9075-B0FAE9AF731C}" srcOrd="0" destOrd="0" presId="urn:microsoft.com/office/officeart/2005/8/layout/vProcess5"/>
    <dgm:cxn modelId="{232CE39F-C1E3-4B38-BC3A-3C4D10CC644C}" type="presParOf" srcId="{2F639D25-C01B-4898-9075-B0FAE9AF731C}" destId="{F0311DD9-7333-45C4-B1D7-878202592981}" srcOrd="0" destOrd="0" presId="urn:microsoft.com/office/officeart/2005/8/layout/vProcess5"/>
    <dgm:cxn modelId="{4351CFB6-508D-4DD2-98C2-84F485C0CD24}" type="presParOf" srcId="{2F639D25-C01B-4898-9075-B0FAE9AF731C}" destId="{1AD1EDE4-C943-4C12-B3EE-0B561B31E08A}" srcOrd="1" destOrd="0" presId="urn:microsoft.com/office/officeart/2005/8/layout/vProcess5"/>
    <dgm:cxn modelId="{AD39310A-E92C-4501-9AB0-5229EE5DDA42}" type="presOf" srcId="{F0626291-A485-47DE-BCBC-65B9256BC683}" destId="{1AD1EDE4-C943-4C12-B3EE-0B561B31E08A}" srcOrd="0" destOrd="0" presId="urn:microsoft.com/office/officeart/2005/8/layout/vProcess5"/>
    <dgm:cxn modelId="{98753ACF-EFF0-42F6-95BB-20DCF2170B01}" type="presParOf" srcId="{2F639D25-C01B-4898-9075-B0FAE9AF731C}" destId="{FC59E897-64B0-4FFD-9CA4-E182B9FE913D}" srcOrd="2" destOrd="0" presId="urn:microsoft.com/office/officeart/2005/8/layout/vProcess5"/>
    <dgm:cxn modelId="{E996A76F-DD75-46A5-94EF-D7E45B8B67B8}" type="presOf" srcId="{A4B79CF8-AFC1-4536-AC12-9931528309BA}" destId="{FC59E897-64B0-4FFD-9CA4-E182B9FE913D}" srcOrd="0" destOrd="0" presId="urn:microsoft.com/office/officeart/2005/8/layout/vProcess5"/>
    <dgm:cxn modelId="{2CEFD4E7-D90D-4636-8DDA-EF2F4ADF8FC2}" type="presParOf" srcId="{2F639D25-C01B-4898-9075-B0FAE9AF731C}" destId="{6E9608D7-AE2A-4439-864D-285C997508C9}" srcOrd="3" destOrd="0" presId="urn:microsoft.com/office/officeart/2005/8/layout/vProcess5"/>
    <dgm:cxn modelId="{4D047F1C-0D99-49FF-AA19-4D3B30CE281B}" type="presOf" srcId="{B3D6BD93-A7EE-44C4-A7DA-85EA7F5F30D0}" destId="{6E9608D7-AE2A-4439-864D-285C997508C9}" srcOrd="0" destOrd="0" presId="urn:microsoft.com/office/officeart/2005/8/layout/vProcess5"/>
    <dgm:cxn modelId="{E36925F0-802B-41E4-9766-B947821AFDF1}" type="presParOf" srcId="{2F639D25-C01B-4898-9075-B0FAE9AF731C}" destId="{E4890751-C658-41FD-B4D1-6DAF1E14DADA}" srcOrd="4" destOrd="0" presId="urn:microsoft.com/office/officeart/2005/8/layout/vProcess5"/>
    <dgm:cxn modelId="{A10A5FE0-4ED8-4D00-AC5A-65C5F67076CD}" type="presOf" srcId="{A7470949-573E-4AB8-8BA7-7509B2E95659}" destId="{E4890751-C658-41FD-B4D1-6DAF1E14DADA}" srcOrd="0" destOrd="0" presId="urn:microsoft.com/office/officeart/2005/8/layout/vProcess5"/>
    <dgm:cxn modelId="{9405CF60-7141-4951-B3D4-EFB8659F1B39}" type="presParOf" srcId="{2F639D25-C01B-4898-9075-B0FAE9AF731C}" destId="{458B246B-C123-43B6-B359-EBA75316B3E9}" srcOrd="5" destOrd="0" presId="urn:microsoft.com/office/officeart/2005/8/layout/vProcess5"/>
    <dgm:cxn modelId="{C5A8E29A-9B09-495E-93AD-EF99660FD6B2}" type="presOf" srcId="{70767DD0-6351-4975-A28C-A1A88B175081}" destId="{458B246B-C123-43B6-B359-EBA75316B3E9}" srcOrd="0" destOrd="0" presId="urn:microsoft.com/office/officeart/2005/8/layout/vProcess5"/>
    <dgm:cxn modelId="{97B03DB0-7EBE-4B78-BD5F-C0C2ADB4A12E}" type="presParOf" srcId="{2F639D25-C01B-4898-9075-B0FAE9AF731C}" destId="{4B50F8E6-A65A-43C6-880D-663C1D0826A3}" srcOrd="6" destOrd="0" presId="urn:microsoft.com/office/officeart/2005/8/layout/vProcess5"/>
    <dgm:cxn modelId="{613C381B-0898-45A4-B982-7C18E346972B}" type="presOf" srcId="{F0626291-A485-47DE-BCBC-65B9256BC683}" destId="{4B50F8E6-A65A-43C6-880D-663C1D0826A3}" srcOrd="1" destOrd="0" presId="urn:microsoft.com/office/officeart/2005/8/layout/vProcess5"/>
    <dgm:cxn modelId="{D39F5B0F-C292-4526-882F-BD96199E6301}" type="presParOf" srcId="{2F639D25-C01B-4898-9075-B0FAE9AF731C}" destId="{957FB0E3-41EC-4491-A9FA-1E6F1CD2A8F5}" srcOrd="7" destOrd="0" presId="urn:microsoft.com/office/officeart/2005/8/layout/vProcess5"/>
    <dgm:cxn modelId="{B6DD4F78-1339-46F2-A5CB-A54EA5394DBE}" type="presOf" srcId="{A4B79CF8-AFC1-4536-AC12-9931528309BA}" destId="{957FB0E3-41EC-4491-A9FA-1E6F1CD2A8F5}" srcOrd="1" destOrd="0" presId="urn:microsoft.com/office/officeart/2005/8/layout/vProcess5"/>
    <dgm:cxn modelId="{5B143CE0-9F28-4D8E-9749-5F8D77F796A8}" type="presParOf" srcId="{2F639D25-C01B-4898-9075-B0FAE9AF731C}" destId="{8B24D864-6B59-4307-9D17-1EA4F48A6C11}" srcOrd="8" destOrd="0" presId="urn:microsoft.com/office/officeart/2005/8/layout/vProcess5"/>
    <dgm:cxn modelId="{FC1A9156-D33E-4917-AD0A-2D8D148DCF78}" type="presOf" srcId="{B3D6BD93-A7EE-44C4-A7DA-85EA7F5F30D0}" destId="{8B24D864-6B59-4307-9D17-1EA4F48A6C11}" srcOrd="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131425" cy="3384799"/>
        <a:chOff x="0" y="0"/>
        <a:chExt cx="10131425" cy="3384799"/>
      </a:xfrm>
    </dsp:grpSpPr>
    <dsp:sp modelId="{F37CB96C-0F60-4D48-8490-6E979394CF0E}">
      <dsp:nvSpPr>
        <dsp:cNvPr id="3" name="Rectangles 2"/>
        <dsp:cNvSpPr/>
      </dsp:nvSpPr>
      <dsp:spPr bwMode="white">
        <a:xfrm>
          <a:off x="309" y="160782"/>
          <a:ext cx="2356620" cy="1413972"/>
        </a:xfrm>
        <a:prstGeom prst="rect">
          <a:avLst/>
        </a:prstGeom>
      </dsp:spPr>
      <dsp:style>
        <a:lnRef idx="2">
          <a:schemeClr val="lt1"/>
        </a:lnRef>
        <a:fillRef idx="1">
          <a:schemeClr val="accent2"/>
        </a:fillRef>
        <a:effectRef idx="0">
          <a:scrgbClr r="0" g="0" b="0"/>
        </a:effectRef>
        <a:fontRef idx="minor">
          <a:schemeClr val="lt1"/>
        </a:fontRef>
      </dsp:style>
      <dsp:txBody>
        <a:bodyPr lIns="99060" tIns="99060" rIns="99060" bIns="9906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b="1" dirty="0"/>
            <a:t>Automated Guided Vehicles (AGVs)</a:t>
          </a:r>
        </a:p>
      </dsp:txBody>
      <dsp:txXfrm>
        <a:off x="309" y="160782"/>
        <a:ext cx="2356620" cy="1413972"/>
      </dsp:txXfrm>
    </dsp:sp>
    <dsp:sp modelId="{DE12BF14-B2A6-4997-8F91-D506E7EDCDA0}">
      <dsp:nvSpPr>
        <dsp:cNvPr id="4" name="Rectangles 3"/>
        <dsp:cNvSpPr/>
      </dsp:nvSpPr>
      <dsp:spPr bwMode="white">
        <a:xfrm>
          <a:off x="2592591" y="160782"/>
          <a:ext cx="2356620" cy="1413972"/>
        </a:xfrm>
        <a:prstGeom prst="rect">
          <a:avLst/>
        </a:prstGeom>
      </dsp:spPr>
      <dsp:style>
        <a:lnRef idx="2">
          <a:schemeClr val="lt1"/>
        </a:lnRef>
        <a:fillRef idx="1">
          <a:schemeClr val="accent3"/>
        </a:fillRef>
        <a:effectRef idx="0">
          <a:scrgbClr r="0" g="0" b="0"/>
        </a:effectRef>
        <a:fontRef idx="minor">
          <a:schemeClr val="lt1"/>
        </a:fontRef>
      </dsp:style>
      <dsp:txBody>
        <a:bodyPr lIns="99060" tIns="99060" rIns="99060" bIns="9906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b="1" dirty="0"/>
            <a:t>Autonomous Mobile Robots (AMRs)</a:t>
          </a:r>
        </a:p>
      </dsp:txBody>
      <dsp:txXfrm>
        <a:off x="2592591" y="160782"/>
        <a:ext cx="2356620" cy="1413972"/>
      </dsp:txXfrm>
    </dsp:sp>
    <dsp:sp modelId="{9EE6C460-0982-4D77-98B6-1C37ABF9E6FB}">
      <dsp:nvSpPr>
        <dsp:cNvPr id="5" name="Rectangles 4"/>
        <dsp:cNvSpPr/>
      </dsp:nvSpPr>
      <dsp:spPr bwMode="white">
        <a:xfrm>
          <a:off x="5184873" y="160782"/>
          <a:ext cx="2356620" cy="1413972"/>
        </a:xfrm>
        <a:prstGeom prst="rect">
          <a:avLst/>
        </a:prstGeom>
      </dsp:spPr>
      <dsp:style>
        <a:lnRef idx="2">
          <a:schemeClr val="lt1"/>
        </a:lnRef>
        <a:fillRef idx="1">
          <a:schemeClr val="accent4"/>
        </a:fillRef>
        <a:effectRef idx="0">
          <a:scrgbClr r="0" g="0" b="0"/>
        </a:effectRef>
        <a:fontRef idx="minor">
          <a:schemeClr val="lt1"/>
        </a:fontRef>
      </dsp:style>
      <dsp:txBody>
        <a:bodyPr lIns="99060" tIns="99060" rIns="99060" bIns="9906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b="1" dirty="0"/>
            <a:t>Underwater Robots (ROVs and AUVs)</a:t>
          </a:r>
        </a:p>
      </dsp:txBody>
      <dsp:txXfrm>
        <a:off x="5184873" y="160782"/>
        <a:ext cx="2356620" cy="1413972"/>
      </dsp:txXfrm>
    </dsp:sp>
    <dsp:sp modelId="{EF193FE3-C31B-48FD-BF1F-4E9AB86D5128}">
      <dsp:nvSpPr>
        <dsp:cNvPr id="6" name="Rectangles 5"/>
        <dsp:cNvSpPr/>
      </dsp:nvSpPr>
      <dsp:spPr bwMode="white">
        <a:xfrm>
          <a:off x="7777155" y="160782"/>
          <a:ext cx="2356620" cy="1413972"/>
        </a:xfrm>
        <a:prstGeom prst="rect">
          <a:avLst/>
        </a:prstGeom>
      </dsp:spPr>
      <dsp:style>
        <a:lnRef idx="2">
          <a:schemeClr val="lt1"/>
        </a:lnRef>
        <a:fillRef idx="1">
          <a:schemeClr val="accent5"/>
        </a:fillRef>
        <a:effectRef idx="0">
          <a:scrgbClr r="0" g="0" b="0"/>
        </a:effectRef>
        <a:fontRef idx="minor">
          <a:schemeClr val="lt1"/>
        </a:fontRef>
      </dsp:style>
      <dsp:txBody>
        <a:bodyPr lIns="99060" tIns="99060" rIns="99060" bIns="9906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b="1" dirty="0"/>
            <a:t>Articulated Robots</a:t>
          </a:r>
        </a:p>
      </dsp:txBody>
      <dsp:txXfrm>
        <a:off x="7777155" y="160782"/>
        <a:ext cx="2356620" cy="1413972"/>
      </dsp:txXfrm>
    </dsp:sp>
    <dsp:sp modelId="{AFB7A321-8595-4189-A196-242909F2518D}">
      <dsp:nvSpPr>
        <dsp:cNvPr id="7" name="Rectangles 6"/>
        <dsp:cNvSpPr/>
      </dsp:nvSpPr>
      <dsp:spPr bwMode="white">
        <a:xfrm>
          <a:off x="1296110" y="1810045"/>
          <a:ext cx="2356620" cy="1413972"/>
        </a:xfrm>
        <a:prstGeom prst="rect">
          <a:avLst/>
        </a:prstGeom>
      </dsp:spPr>
      <dsp:style>
        <a:lnRef idx="2">
          <a:schemeClr val="lt1"/>
        </a:lnRef>
        <a:fillRef idx="1">
          <a:schemeClr val="accent6"/>
        </a:fillRef>
        <a:effectRef idx="0">
          <a:scrgbClr r="0" g="0" b="0"/>
        </a:effectRef>
        <a:fontRef idx="minor">
          <a:schemeClr val="lt1"/>
        </a:fontRef>
      </dsp:style>
      <dsp:txBody>
        <a:bodyPr lIns="99060" tIns="99060" rIns="99060" bIns="9906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b="1" dirty="0"/>
            <a:t>Humanoid</a:t>
          </a:r>
        </a:p>
      </dsp:txBody>
      <dsp:txXfrm>
        <a:off x="1296110" y="1810045"/>
        <a:ext cx="2356620" cy="1413972"/>
      </dsp:txXfrm>
    </dsp:sp>
    <dsp:sp modelId="{08770145-FFE1-432B-990B-D043E58B879F}">
      <dsp:nvSpPr>
        <dsp:cNvPr id="8" name="Rectangles 7"/>
        <dsp:cNvSpPr/>
      </dsp:nvSpPr>
      <dsp:spPr bwMode="white">
        <a:xfrm>
          <a:off x="3888392" y="1810045"/>
          <a:ext cx="2356620" cy="1413972"/>
        </a:xfrm>
        <a:prstGeom prst="rect">
          <a:avLst/>
        </a:prstGeom>
      </dsp:spPr>
      <dsp:style>
        <a:lnRef idx="2">
          <a:schemeClr val="lt1"/>
        </a:lnRef>
        <a:fillRef idx="1">
          <a:schemeClr val="accent2"/>
        </a:fillRef>
        <a:effectRef idx="0">
          <a:scrgbClr r="0" g="0" b="0"/>
        </a:effectRef>
        <a:fontRef idx="minor">
          <a:schemeClr val="lt1"/>
        </a:fontRef>
      </dsp:style>
      <dsp:txBody>
        <a:bodyPr lIns="99060" tIns="99060" rIns="99060" bIns="9906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rtl="0">
            <a:lnSpc>
              <a:spcPct val="100000"/>
            </a:lnSpc>
            <a:spcBef>
              <a:spcPct val="0"/>
            </a:spcBef>
            <a:spcAft>
              <a:spcPct val="35000"/>
            </a:spcAft>
          </a:pPr>
          <a:r>
            <a:rPr lang="en-US" b="1" dirty="0"/>
            <a:t>Cobots</a:t>
          </a:r>
          <a:endParaRPr lang="en-US" b="1" dirty="0">
            <a:latin typeface="Calibri Light" panose="020F0302020204030204"/>
          </a:endParaRPr>
        </a:p>
      </dsp:txBody>
      <dsp:txXfrm>
        <a:off x="3888392" y="1810045"/>
        <a:ext cx="2356620" cy="1413972"/>
      </dsp:txXfrm>
    </dsp:sp>
    <dsp:sp modelId="{5038845E-429B-412E-8B99-C3C554B456E0}">
      <dsp:nvSpPr>
        <dsp:cNvPr id="9" name="Rectangles 8"/>
        <dsp:cNvSpPr/>
      </dsp:nvSpPr>
      <dsp:spPr bwMode="white">
        <a:xfrm>
          <a:off x="6480674" y="1810045"/>
          <a:ext cx="2356620" cy="1413972"/>
        </a:xfrm>
        <a:prstGeom prst="rect">
          <a:avLst/>
        </a:prstGeom>
      </dsp:spPr>
      <dsp:style>
        <a:lnRef idx="2">
          <a:schemeClr val="lt1"/>
        </a:lnRef>
        <a:fillRef idx="1">
          <a:schemeClr val="accent3"/>
        </a:fillRef>
        <a:effectRef idx="0">
          <a:scrgbClr r="0" g="0" b="0"/>
        </a:effectRef>
        <a:fontRef idx="minor">
          <a:schemeClr val="lt1"/>
        </a:fontRef>
      </dsp:style>
      <dsp:txBody>
        <a:bodyPr lIns="99060" tIns="99060" rIns="99060" bIns="9906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b="1" dirty="0">
              <a:latin typeface="Calibri Light" panose="020F0302020204030204"/>
            </a:rPr>
            <a:t>Hybrid</a:t>
          </a:r>
        </a:p>
      </dsp:txBody>
      <dsp:txXfrm>
        <a:off x="6480674" y="1810045"/>
        <a:ext cx="2356620" cy="1413972"/>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581682" cy="4261508"/>
        <a:chOff x="0" y="0"/>
        <a:chExt cx="11581682" cy="4261508"/>
      </a:xfrm>
    </dsp:grpSpPr>
    <dsp:sp modelId="{CA465D6E-7B75-43BE-80D1-86202D579EB0}">
      <dsp:nvSpPr>
        <dsp:cNvPr id="3" name="Oval 2"/>
        <dsp:cNvSpPr/>
      </dsp:nvSpPr>
      <dsp:spPr bwMode="white">
        <a:xfrm>
          <a:off x="1123227" y="570"/>
          <a:ext cx="1236265" cy="1236265"/>
        </a:xfrm>
        <a:prstGeom prst="ellipse">
          <a:avLst/>
        </a:prstGeom>
      </dsp:spPr>
      <dsp:style>
        <a:lnRef idx="0">
          <a:schemeClr val="lt1">
            <a:alpha val="0"/>
          </a:schemeClr>
        </a:lnRef>
        <a:fillRef idx="1">
          <a:schemeClr val="accent2"/>
        </a:fillRef>
        <a:effectRef idx="0">
          <a:scrgbClr r="0" g="0" b="0"/>
        </a:effectRef>
        <a:fontRef idx="minor"/>
      </dsp:style>
      <dsp:txXfrm>
        <a:off x="1123227" y="570"/>
        <a:ext cx="1236265" cy="1236265"/>
      </dsp:txXfrm>
    </dsp:sp>
    <dsp:sp modelId="{82A6C38A-E78C-4E9A-82DD-141B2E7B490B}">
      <dsp:nvSpPr>
        <dsp:cNvPr id="4" name="Rectangles 3"/>
        <dsp:cNvSpPr/>
      </dsp:nvSpPr>
      <dsp:spPr bwMode="white">
        <a:xfrm>
          <a:off x="1382842" y="260186"/>
          <a:ext cx="717034" cy="717034"/>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1382842" y="260186"/>
        <a:ext cx="717034" cy="717034"/>
      </dsp:txXfrm>
    </dsp:sp>
    <dsp:sp modelId="{BCEA9151-81E3-4F72-904C-F85D2C9A9F4F}">
      <dsp:nvSpPr>
        <dsp:cNvPr id="5" name="Rectangles 4"/>
        <dsp:cNvSpPr/>
      </dsp:nvSpPr>
      <dsp:spPr bwMode="white">
        <a:xfrm>
          <a:off x="2624406" y="570"/>
          <a:ext cx="2914054" cy="123626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40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a:lnSpc>
              <a:spcPct val="100000"/>
            </a:lnSpc>
            <a:spcBef>
              <a:spcPct val="0"/>
            </a:spcBef>
            <a:spcAft>
              <a:spcPct val="35000"/>
            </a:spcAft>
          </a:pPr>
          <a:r>
            <a:rPr lang="en-US">
              <a:solidFill>
                <a:schemeClr val="tx1"/>
              </a:solidFill>
            </a:rPr>
            <a:t>Industrial</a:t>
          </a:r>
          <a:endParaRPr>
            <a:solidFill>
              <a:schemeClr val="tx1"/>
            </a:solidFill>
          </a:endParaRPr>
        </a:p>
      </dsp:txBody>
      <dsp:txXfrm>
        <a:off x="2624406" y="570"/>
        <a:ext cx="2914054" cy="1236265"/>
      </dsp:txXfrm>
    </dsp:sp>
    <dsp:sp modelId="{5452373E-8588-4CF0-9BA7-F926DF47559A}">
      <dsp:nvSpPr>
        <dsp:cNvPr id="6" name="Oval 5"/>
        <dsp:cNvSpPr/>
      </dsp:nvSpPr>
      <dsp:spPr bwMode="white">
        <a:xfrm>
          <a:off x="6046212" y="570"/>
          <a:ext cx="1236265" cy="1236265"/>
        </a:xfrm>
        <a:prstGeom prst="ellipse">
          <a:avLst/>
        </a:prstGeom>
      </dsp:spPr>
      <dsp:style>
        <a:lnRef idx="0">
          <a:schemeClr val="lt1">
            <a:alpha val="0"/>
          </a:schemeClr>
        </a:lnRef>
        <a:fillRef idx="1">
          <a:schemeClr val="accent3"/>
        </a:fillRef>
        <a:effectRef idx="0">
          <a:scrgbClr r="0" g="0" b="0"/>
        </a:effectRef>
        <a:fontRef idx="minor"/>
      </dsp:style>
      <dsp:txXfrm>
        <a:off x="6046212" y="570"/>
        <a:ext cx="1236265" cy="1236265"/>
      </dsp:txXfrm>
    </dsp:sp>
    <dsp:sp modelId="{08F507BF-DFE8-481D-AB68-24870313408B}">
      <dsp:nvSpPr>
        <dsp:cNvPr id="7" name="Rectangles 6"/>
        <dsp:cNvSpPr/>
      </dsp:nvSpPr>
      <dsp:spPr bwMode="white">
        <a:xfrm>
          <a:off x="6305828" y="260186"/>
          <a:ext cx="717034" cy="71703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6305828" y="260186"/>
        <a:ext cx="717034" cy="717034"/>
      </dsp:txXfrm>
    </dsp:sp>
    <dsp:sp modelId="{74A998BE-F35E-4276-9FFC-511610C6C842}">
      <dsp:nvSpPr>
        <dsp:cNvPr id="8" name="Rectangles 7"/>
        <dsp:cNvSpPr/>
      </dsp:nvSpPr>
      <dsp:spPr bwMode="white">
        <a:xfrm>
          <a:off x="7547391" y="570"/>
          <a:ext cx="2914054" cy="123626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40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a:lnSpc>
              <a:spcPct val="100000"/>
            </a:lnSpc>
            <a:spcBef>
              <a:spcPct val="0"/>
            </a:spcBef>
            <a:spcAft>
              <a:spcPct val="35000"/>
            </a:spcAft>
          </a:pPr>
          <a:r>
            <a:rPr lang="en-US">
              <a:solidFill>
                <a:schemeClr val="tx1"/>
              </a:solidFill>
            </a:rPr>
            <a:t>Farming and Agriculture</a:t>
          </a:r>
          <a:endParaRPr>
            <a:solidFill>
              <a:schemeClr val="tx1"/>
            </a:solidFill>
          </a:endParaRPr>
        </a:p>
      </dsp:txBody>
      <dsp:txXfrm>
        <a:off x="7547391" y="570"/>
        <a:ext cx="2914054" cy="1236265"/>
      </dsp:txXfrm>
    </dsp:sp>
    <dsp:sp modelId="{5E39FB91-0F26-4C13-ABA3-86E362FF7635}">
      <dsp:nvSpPr>
        <dsp:cNvPr id="9" name="Oval 8"/>
        <dsp:cNvSpPr/>
      </dsp:nvSpPr>
      <dsp:spPr bwMode="white">
        <a:xfrm>
          <a:off x="1123227" y="1512621"/>
          <a:ext cx="1236265" cy="1236265"/>
        </a:xfrm>
        <a:prstGeom prst="ellipse">
          <a:avLst/>
        </a:prstGeom>
      </dsp:spPr>
      <dsp:style>
        <a:lnRef idx="0">
          <a:schemeClr val="lt1">
            <a:alpha val="0"/>
          </a:schemeClr>
        </a:lnRef>
        <a:fillRef idx="1">
          <a:schemeClr val="accent4"/>
        </a:fillRef>
        <a:effectRef idx="0">
          <a:scrgbClr r="0" g="0" b="0"/>
        </a:effectRef>
        <a:fontRef idx="minor"/>
      </dsp:style>
      <dsp:txXfrm>
        <a:off x="1123227" y="1512621"/>
        <a:ext cx="1236265" cy="1236265"/>
      </dsp:txXfrm>
    </dsp:sp>
    <dsp:sp modelId="{CCB3E6B7-2B75-4426-BB2F-C8EA62A5344E}">
      <dsp:nvSpPr>
        <dsp:cNvPr id="10" name="Rectangles 9"/>
        <dsp:cNvSpPr/>
      </dsp:nvSpPr>
      <dsp:spPr bwMode="white">
        <a:xfrm>
          <a:off x="1382842" y="1772237"/>
          <a:ext cx="717034" cy="71703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1382842" y="1772237"/>
        <a:ext cx="717034" cy="717034"/>
      </dsp:txXfrm>
    </dsp:sp>
    <dsp:sp modelId="{597B70F6-2622-42F4-A2D1-0D499D774F7A}">
      <dsp:nvSpPr>
        <dsp:cNvPr id="11" name="Rectangles 10"/>
        <dsp:cNvSpPr/>
      </dsp:nvSpPr>
      <dsp:spPr bwMode="white">
        <a:xfrm>
          <a:off x="2624406" y="1512621"/>
          <a:ext cx="2914054" cy="123626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40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a:lnSpc>
              <a:spcPct val="100000"/>
            </a:lnSpc>
            <a:spcBef>
              <a:spcPct val="0"/>
            </a:spcBef>
            <a:spcAft>
              <a:spcPct val="35000"/>
            </a:spcAft>
          </a:pPr>
          <a:r>
            <a:rPr lang="en-US">
              <a:solidFill>
                <a:schemeClr val="tx1"/>
              </a:solidFill>
            </a:rPr>
            <a:t>Logistics</a:t>
          </a:r>
          <a:endParaRPr>
            <a:solidFill>
              <a:schemeClr val="tx1"/>
            </a:solidFill>
          </a:endParaRPr>
        </a:p>
      </dsp:txBody>
      <dsp:txXfrm>
        <a:off x="2624406" y="1512621"/>
        <a:ext cx="2914054" cy="1236265"/>
      </dsp:txXfrm>
    </dsp:sp>
    <dsp:sp modelId="{A4BBF55B-332F-420C-84A1-7370DC33DA0E}">
      <dsp:nvSpPr>
        <dsp:cNvPr id="12" name="Oval 11"/>
        <dsp:cNvSpPr/>
      </dsp:nvSpPr>
      <dsp:spPr bwMode="white">
        <a:xfrm>
          <a:off x="6046212" y="1512621"/>
          <a:ext cx="1236265" cy="1236265"/>
        </a:xfrm>
        <a:prstGeom prst="ellipse">
          <a:avLst/>
        </a:prstGeom>
      </dsp:spPr>
      <dsp:style>
        <a:lnRef idx="0">
          <a:schemeClr val="lt1">
            <a:alpha val="0"/>
          </a:schemeClr>
        </a:lnRef>
        <a:fillRef idx="1">
          <a:schemeClr val="accent5"/>
        </a:fillRef>
        <a:effectRef idx="0">
          <a:scrgbClr r="0" g="0" b="0"/>
        </a:effectRef>
        <a:fontRef idx="minor"/>
      </dsp:style>
      <dsp:txXfrm>
        <a:off x="6046212" y="1512621"/>
        <a:ext cx="1236265" cy="1236265"/>
      </dsp:txXfrm>
    </dsp:sp>
    <dsp:sp modelId="{0BBDD21D-5FFA-4F30-AA92-7659515F17E1}">
      <dsp:nvSpPr>
        <dsp:cNvPr id="13" name="Rectangles 12"/>
        <dsp:cNvSpPr/>
      </dsp:nvSpPr>
      <dsp:spPr bwMode="white">
        <a:xfrm>
          <a:off x="6305828" y="1772237"/>
          <a:ext cx="717034" cy="71703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6305828" y="1772237"/>
        <a:ext cx="717034" cy="717034"/>
      </dsp:txXfrm>
    </dsp:sp>
    <dsp:sp modelId="{6285BFB8-5CE2-4FB4-8BEA-38E8F9261ED8}">
      <dsp:nvSpPr>
        <dsp:cNvPr id="14" name="Rectangles 13"/>
        <dsp:cNvSpPr/>
      </dsp:nvSpPr>
      <dsp:spPr bwMode="white">
        <a:xfrm>
          <a:off x="7547391" y="1512621"/>
          <a:ext cx="2914054" cy="123626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40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a:lnSpc>
              <a:spcPct val="100000"/>
            </a:lnSpc>
            <a:spcBef>
              <a:spcPct val="0"/>
            </a:spcBef>
            <a:spcAft>
              <a:spcPct val="35000"/>
            </a:spcAft>
          </a:pPr>
          <a:r>
            <a:rPr lang="en-US">
              <a:solidFill>
                <a:schemeClr val="tx1"/>
              </a:solidFill>
            </a:rPr>
            <a:t>Retail and Hospitality</a:t>
          </a:r>
          <a:endParaRPr>
            <a:solidFill>
              <a:schemeClr val="tx1"/>
            </a:solidFill>
          </a:endParaRPr>
        </a:p>
      </dsp:txBody>
      <dsp:txXfrm>
        <a:off x="7547391" y="1512621"/>
        <a:ext cx="2914054" cy="1236265"/>
      </dsp:txXfrm>
    </dsp:sp>
    <dsp:sp modelId="{0DF9831A-B7DD-44E8-8203-B52939F46F54}">
      <dsp:nvSpPr>
        <dsp:cNvPr id="15" name="Oval 14"/>
        <dsp:cNvSpPr/>
      </dsp:nvSpPr>
      <dsp:spPr bwMode="white">
        <a:xfrm>
          <a:off x="1123227" y="3024672"/>
          <a:ext cx="1236265" cy="1236265"/>
        </a:xfrm>
        <a:prstGeom prst="ellipse">
          <a:avLst/>
        </a:prstGeom>
      </dsp:spPr>
      <dsp:style>
        <a:lnRef idx="0">
          <a:schemeClr val="lt1">
            <a:alpha val="0"/>
          </a:schemeClr>
        </a:lnRef>
        <a:fillRef idx="1">
          <a:schemeClr val="accent6"/>
        </a:fillRef>
        <a:effectRef idx="0">
          <a:scrgbClr r="0" g="0" b="0"/>
        </a:effectRef>
        <a:fontRef idx="minor"/>
      </dsp:style>
      <dsp:txXfrm>
        <a:off x="1123227" y="3024672"/>
        <a:ext cx="1236265" cy="1236265"/>
      </dsp:txXfrm>
    </dsp:sp>
    <dsp:sp modelId="{201FCC15-6BFF-4A24-91C9-11219413B8E9}">
      <dsp:nvSpPr>
        <dsp:cNvPr id="16" name="Rectangles 15"/>
        <dsp:cNvSpPr/>
      </dsp:nvSpPr>
      <dsp:spPr bwMode="white">
        <a:xfrm>
          <a:off x="1382842" y="3284288"/>
          <a:ext cx="717034" cy="71703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1382842" y="3284288"/>
        <a:ext cx="717034" cy="717034"/>
      </dsp:txXfrm>
    </dsp:sp>
    <dsp:sp modelId="{A11A0009-CB5A-4B18-8854-B4E1136C10D1}">
      <dsp:nvSpPr>
        <dsp:cNvPr id="17" name="Rectangles 16"/>
        <dsp:cNvSpPr/>
      </dsp:nvSpPr>
      <dsp:spPr bwMode="white">
        <a:xfrm>
          <a:off x="2624406" y="3024672"/>
          <a:ext cx="2914054" cy="123626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40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a:lnSpc>
              <a:spcPct val="100000"/>
            </a:lnSpc>
            <a:spcBef>
              <a:spcPct val="0"/>
            </a:spcBef>
            <a:spcAft>
              <a:spcPct val="35000"/>
            </a:spcAft>
          </a:pPr>
          <a:r>
            <a:rPr lang="en-US">
              <a:solidFill>
                <a:schemeClr val="tx1"/>
              </a:solidFill>
            </a:rPr>
            <a:t>Smart Cities</a:t>
          </a:r>
          <a:endParaRPr>
            <a:solidFill>
              <a:schemeClr val="tx1"/>
            </a:solidFill>
          </a:endParaRPr>
        </a:p>
      </dsp:txBody>
      <dsp:txXfrm>
        <a:off x="2624406" y="3024672"/>
        <a:ext cx="2914054" cy="1236265"/>
      </dsp:txXfrm>
    </dsp:sp>
    <dsp:sp modelId="{65C22222-8912-4E6C-9E69-D92C801366FA}">
      <dsp:nvSpPr>
        <dsp:cNvPr id="18" name="Oval 17"/>
        <dsp:cNvSpPr/>
      </dsp:nvSpPr>
      <dsp:spPr bwMode="white">
        <a:xfrm>
          <a:off x="6046212" y="3024672"/>
          <a:ext cx="1236265" cy="1236265"/>
        </a:xfrm>
        <a:prstGeom prst="ellipse">
          <a:avLst/>
        </a:prstGeom>
      </dsp:spPr>
      <dsp:style>
        <a:lnRef idx="0">
          <a:schemeClr val="lt1">
            <a:alpha val="0"/>
          </a:schemeClr>
        </a:lnRef>
        <a:fillRef idx="1">
          <a:schemeClr val="accent2"/>
        </a:fillRef>
        <a:effectRef idx="0">
          <a:scrgbClr r="0" g="0" b="0"/>
        </a:effectRef>
        <a:fontRef idx="minor"/>
      </dsp:style>
      <dsp:txXfrm>
        <a:off x="6046212" y="3024672"/>
        <a:ext cx="1236265" cy="1236265"/>
      </dsp:txXfrm>
    </dsp:sp>
    <dsp:sp modelId="{3FB7FEF5-4364-4638-850B-CAB9C0315216}">
      <dsp:nvSpPr>
        <dsp:cNvPr id="19" name="Rectangles 18"/>
        <dsp:cNvSpPr/>
      </dsp:nvSpPr>
      <dsp:spPr bwMode="white">
        <a:xfrm>
          <a:off x="6305828" y="3284288"/>
          <a:ext cx="717034" cy="717034"/>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6305828" y="3284288"/>
        <a:ext cx="717034" cy="717034"/>
      </dsp:txXfrm>
    </dsp:sp>
    <dsp:sp modelId="{C78BD800-8FEC-4501-A198-364B49AFAD1B}">
      <dsp:nvSpPr>
        <dsp:cNvPr id="20" name="Rectangles 19"/>
        <dsp:cNvSpPr/>
      </dsp:nvSpPr>
      <dsp:spPr bwMode="white">
        <a:xfrm>
          <a:off x="7547391" y="3024672"/>
          <a:ext cx="2914054" cy="123626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40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a:lnSpc>
              <a:spcPct val="100000"/>
            </a:lnSpc>
            <a:spcBef>
              <a:spcPct val="0"/>
            </a:spcBef>
            <a:spcAft>
              <a:spcPct val="35000"/>
            </a:spcAft>
          </a:pPr>
          <a:r>
            <a:rPr lang="en-US">
              <a:solidFill>
                <a:schemeClr val="tx1"/>
              </a:solidFill>
              <a:latin typeface="Calibri Light" panose="020F0302020204030204"/>
            </a:rPr>
            <a:t>Health care</a:t>
          </a:r>
          <a:endParaRPr>
            <a:solidFill>
              <a:schemeClr val="tx1"/>
            </a:solidFill>
          </a:endParaRPr>
        </a:p>
      </dsp:txBody>
      <dsp:txXfrm>
        <a:off x="7547391" y="3024672"/>
        <a:ext cx="2914054" cy="123626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741534" cy="5170983"/>
        <a:chOff x="0" y="0"/>
        <a:chExt cx="5741534" cy="5170983"/>
      </a:xfrm>
    </dsp:grpSpPr>
    <dsp:sp modelId="{BEB30293-7853-47A5-8EAA-B7DDC2272957}">
      <dsp:nvSpPr>
        <dsp:cNvPr id="3" name="Rounded Rectangle 2"/>
        <dsp:cNvSpPr/>
      </dsp:nvSpPr>
      <dsp:spPr bwMode="white">
        <a:xfrm>
          <a:off x="0" y="0"/>
          <a:ext cx="5741534" cy="1477424"/>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0"/>
        <a:ext cx="5741534" cy="1477424"/>
      </dsp:txXfrm>
    </dsp:sp>
    <dsp:sp modelId="{0C6DACC2-CB9D-467E-BFDE-1E9CC3FA10F3}">
      <dsp:nvSpPr>
        <dsp:cNvPr id="4" name="Rectangles 3"/>
        <dsp:cNvSpPr/>
      </dsp:nvSpPr>
      <dsp:spPr bwMode="white">
        <a:xfrm>
          <a:off x="446921" y="332420"/>
          <a:ext cx="812583" cy="812583"/>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sp:spPr>
      <dsp:style>
        <a:lnRef idx="2">
          <a:schemeClr val="lt1">
            <a:alpha val="0"/>
          </a:schemeClr>
        </a:lnRef>
        <a:fillRef idx="1">
          <a:schemeClr val="accent2"/>
        </a:fillRef>
        <a:effectRef idx="0">
          <a:scrgbClr r="0" g="0" b="0"/>
        </a:effectRef>
        <a:fontRef idx="minor">
          <a:schemeClr val="lt1"/>
        </a:fontRef>
      </dsp:style>
      <dsp:txXfrm>
        <a:off x="446921" y="332420"/>
        <a:ext cx="812583" cy="812583"/>
      </dsp:txXfrm>
    </dsp:sp>
    <dsp:sp modelId="{C6478A27-3B55-4AC0-B5EB-4C093E96FBCD}">
      <dsp:nvSpPr>
        <dsp:cNvPr id="5" name="Rectangles 4"/>
        <dsp:cNvSpPr/>
      </dsp:nvSpPr>
      <dsp:spPr bwMode="white">
        <a:xfrm>
          <a:off x="1706424" y="0"/>
          <a:ext cx="4035110" cy="147742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6360" tIns="156360" rIns="156360" bIns="15636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en-US" b="1">
              <a:solidFill>
                <a:schemeClr val="tx1"/>
              </a:solidFill>
            </a:rPr>
            <a:t>Odometry:</a:t>
          </a:r>
          <a:r>
            <a:rPr lang="en-US">
              <a:solidFill>
                <a:schemeClr val="tx1"/>
              </a:solidFill>
            </a:rPr>
            <a:t> Odometry uses information from wheel encoders or sensors to estimate the robot's position based on the distance and direction it has traveled. Over time, errors can accumulate in odometry-based localization, so it is often used in conjunction with other methods.</a:t>
          </a:r>
          <a:endParaRPr>
            <a:solidFill>
              <a:schemeClr val="tx1"/>
            </a:solidFill>
          </a:endParaRPr>
        </a:p>
      </dsp:txBody>
      <dsp:txXfrm>
        <a:off x="1706424" y="0"/>
        <a:ext cx="4035110" cy="1477424"/>
      </dsp:txXfrm>
    </dsp:sp>
    <dsp:sp modelId="{63600E88-C75B-41E6-BCE9-337059AFFE4A}">
      <dsp:nvSpPr>
        <dsp:cNvPr id="6" name="Rounded Rectangle 5"/>
        <dsp:cNvSpPr/>
      </dsp:nvSpPr>
      <dsp:spPr bwMode="white">
        <a:xfrm>
          <a:off x="0" y="1846780"/>
          <a:ext cx="5741534" cy="1477424"/>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1846780"/>
        <a:ext cx="5741534" cy="1477424"/>
      </dsp:txXfrm>
    </dsp:sp>
    <dsp:sp modelId="{F9B59E08-AE80-4B58-B1C1-D9BD2E465291}">
      <dsp:nvSpPr>
        <dsp:cNvPr id="7" name="Rectangles 6"/>
        <dsp:cNvSpPr/>
      </dsp:nvSpPr>
      <dsp:spPr bwMode="white">
        <a:xfrm>
          <a:off x="446921" y="2179200"/>
          <a:ext cx="812583" cy="81258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sp:spPr>
      <dsp:style>
        <a:lnRef idx="2">
          <a:schemeClr val="lt1">
            <a:alpha val="0"/>
          </a:schemeClr>
        </a:lnRef>
        <a:fillRef idx="1">
          <a:schemeClr val="accent3"/>
        </a:fillRef>
        <a:effectRef idx="0">
          <a:scrgbClr r="0" g="0" b="0"/>
        </a:effectRef>
        <a:fontRef idx="minor">
          <a:schemeClr val="lt1"/>
        </a:fontRef>
      </dsp:style>
      <dsp:txXfrm>
        <a:off x="446921" y="2179200"/>
        <a:ext cx="812583" cy="812583"/>
      </dsp:txXfrm>
    </dsp:sp>
    <dsp:sp modelId="{CE29104C-FF15-4098-ADE6-C26A99B0C687}">
      <dsp:nvSpPr>
        <dsp:cNvPr id="8" name="Rectangles 7"/>
        <dsp:cNvSpPr/>
      </dsp:nvSpPr>
      <dsp:spPr bwMode="white">
        <a:xfrm>
          <a:off x="1706424" y="1846780"/>
          <a:ext cx="4035110" cy="147742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6360" tIns="156360" rIns="156360" bIns="15636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en-US" b="1">
              <a:solidFill>
                <a:schemeClr val="tx1"/>
              </a:solidFill>
            </a:rPr>
            <a:t>Sensor Fusion:</a:t>
          </a:r>
          <a:r>
            <a:rPr lang="en-US">
              <a:solidFill>
                <a:schemeClr val="tx1"/>
              </a:solidFill>
            </a:rPr>
            <a:t> This approach combines data from multiple sensors, such as GPS, IMU (Inertial Measurement Unit), lidar, and cameras, to improve localization accuracy. Sensor fusion algorithms, like Kalman filters and particle filters, are commonly used to integrate sensor data and estimate the robot's pose (position and orientation).</a:t>
          </a:r>
          <a:endParaRPr>
            <a:solidFill>
              <a:schemeClr val="tx1"/>
            </a:solidFill>
          </a:endParaRPr>
        </a:p>
      </dsp:txBody>
      <dsp:txXfrm>
        <a:off x="1706424" y="1846780"/>
        <a:ext cx="4035110" cy="1477424"/>
      </dsp:txXfrm>
    </dsp:sp>
    <dsp:sp modelId="{6A4267D9-9D82-463E-918C-A96F8916393E}">
      <dsp:nvSpPr>
        <dsp:cNvPr id="9" name="Rounded Rectangle 8"/>
        <dsp:cNvSpPr/>
      </dsp:nvSpPr>
      <dsp:spPr bwMode="white">
        <a:xfrm>
          <a:off x="0" y="3693559"/>
          <a:ext cx="5741534" cy="1477424"/>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3693559"/>
        <a:ext cx="5741534" cy="1477424"/>
      </dsp:txXfrm>
    </dsp:sp>
    <dsp:sp modelId="{E775E16E-7408-4608-955F-C7EAEDFD0A1C}">
      <dsp:nvSpPr>
        <dsp:cNvPr id="10" name="Rectangles 9"/>
        <dsp:cNvSpPr/>
      </dsp:nvSpPr>
      <dsp:spPr bwMode="white">
        <a:xfrm>
          <a:off x="446921" y="4025980"/>
          <a:ext cx="812583" cy="81258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sp:spPr>
      <dsp:style>
        <a:lnRef idx="2">
          <a:schemeClr val="lt1">
            <a:alpha val="0"/>
          </a:schemeClr>
        </a:lnRef>
        <a:fillRef idx="1">
          <a:schemeClr val="accent4"/>
        </a:fillRef>
        <a:effectRef idx="0">
          <a:scrgbClr r="0" g="0" b="0"/>
        </a:effectRef>
        <a:fontRef idx="minor">
          <a:schemeClr val="lt1"/>
        </a:fontRef>
      </dsp:style>
      <dsp:txXfrm>
        <a:off x="446921" y="4025980"/>
        <a:ext cx="812583" cy="812583"/>
      </dsp:txXfrm>
    </dsp:sp>
    <dsp:sp modelId="{92C20DD8-B9DA-493D-AE7D-6FB7E8CF45C0}">
      <dsp:nvSpPr>
        <dsp:cNvPr id="11" name="Rectangles 10"/>
        <dsp:cNvSpPr/>
      </dsp:nvSpPr>
      <dsp:spPr bwMode="white">
        <a:xfrm>
          <a:off x="1706424" y="3693559"/>
          <a:ext cx="4035110" cy="147742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6360" tIns="156360" rIns="156360" bIns="15636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en-US" b="1">
              <a:solidFill>
                <a:schemeClr val="tx1"/>
              </a:solidFill>
            </a:rPr>
            <a:t>SLAM (Simultaneous Localization and Mapping):</a:t>
          </a:r>
          <a:r>
            <a:rPr lang="en-US">
              <a:solidFill>
                <a:schemeClr val="tx1"/>
              </a:solidFill>
            </a:rPr>
            <a:t> SLAM is a technique that allows a robot to simultaneously build a map of its environment and determine its own location within that map. It is particularly useful in unknown or dynamically changing environments. SLAM algorithms use sensor data, such as lidar or depth cameras, to create a map and estimate the robot's pose.</a:t>
          </a:r>
          <a:endParaRPr>
            <a:solidFill>
              <a:schemeClr val="tx1"/>
            </a:solidFill>
          </a:endParaRPr>
        </a:p>
      </dsp:txBody>
      <dsp:txXfrm>
        <a:off x="1706424" y="3693559"/>
        <a:ext cx="4035110" cy="1477424"/>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886291" cy="4917211"/>
        <a:chOff x="0" y="0"/>
        <a:chExt cx="5886291" cy="4917211"/>
      </a:xfrm>
    </dsp:grpSpPr>
    <dsp:sp modelId="{BC18CA2F-DD14-4D09-8AFF-5F75C224D988}">
      <dsp:nvSpPr>
        <dsp:cNvPr id="3" name="Rounded Rectangle 2"/>
        <dsp:cNvSpPr/>
      </dsp:nvSpPr>
      <dsp:spPr bwMode="white">
        <a:xfrm>
          <a:off x="0" y="0"/>
          <a:ext cx="5003347" cy="2212745"/>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dirty="0">
              <a:latin typeface="Calibri" panose="020F0502020204030204"/>
              <a:ea typeface="ADLaM Display"/>
              <a:cs typeface="ADLaM Display"/>
            </a:rPr>
            <a:t>First, set up your computer to accept software from the ROS repository. Open a terminal and run the following commands:</a:t>
          </a:r>
        </a:p>
      </dsp:txBody>
      <dsp:txXfrm>
        <a:off x="0" y="0"/>
        <a:ext cx="5003347" cy="2212745"/>
      </dsp:txXfrm>
    </dsp:sp>
    <dsp:sp modelId="{BF0F93ED-3756-40D6-B04E-9A201B7F6FCD}">
      <dsp:nvSpPr>
        <dsp:cNvPr id="4" name="Rounded Rectangle 3"/>
        <dsp:cNvSpPr/>
      </dsp:nvSpPr>
      <dsp:spPr bwMode="white">
        <a:xfrm>
          <a:off x="882944" y="2704466"/>
          <a:ext cx="5003347" cy="2212745"/>
        </a:xfrm>
        <a:prstGeom prst="roundRect">
          <a:avLst>
            <a:gd name="adj" fmla="val 10000"/>
          </a:avLst>
        </a:prstGeom>
      </dsp:spPr>
      <dsp:style>
        <a:lnRef idx="2">
          <a:schemeClr val="lt1"/>
        </a:lnRef>
        <a:fillRef idx="1">
          <a:schemeClr val="accent3"/>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dirty="0" err="1"/>
            <a:t>sudo</a:t>
          </a:r>
          <a:r>
            <a:rPr lang="en-US" dirty="0"/>
            <a:t> </a:t>
          </a:r>
          <a:r>
            <a:rPr lang="en-US" dirty="0" err="1"/>
            <a:t>sh</a:t>
          </a:r>
          <a:r>
            <a:rPr lang="en-US" dirty="0"/>
            <a:t> -c 'echo "deb </a:t>
          </a:r>
          <a:r>
            <a:rPr lang="en-US" dirty="0">
              <a:hlinkClick r:id="rId1"/>
            </a:rPr>
            <a:t>http://packages.ros.org/ros/ubuntu</a:t>
          </a:r>
          <a:r>
            <a:rPr lang="en-US" dirty="0"/>
            <a:t> $(</a:t>
          </a:r>
          <a:r>
            <a:rPr lang="en-US" dirty="0" err="1"/>
            <a:t>lsb_release</a:t>
          </a:r>
          <a:r>
            <a:rPr lang="en-US" dirty="0"/>
            <a:t> -</a:t>
          </a:r>
          <a:r>
            <a:rPr lang="en-US" dirty="0" err="1"/>
            <a:t>sc</a:t>
          </a:r>
          <a:r>
            <a:rPr lang="en-US" dirty="0"/>
            <a:t>) main" &gt; /</a:t>
          </a:r>
          <a:r>
            <a:rPr lang="en-US" dirty="0" err="1"/>
            <a:t>etc</a:t>
          </a:r>
          <a:r>
            <a:rPr lang="en-US" dirty="0"/>
            <a:t>/apt/</a:t>
          </a:r>
          <a:r>
            <a:rPr lang="en-US" dirty="0" err="1"/>
            <a:t>sources.list.d</a:t>
          </a:r>
          <a:r>
            <a:rPr lang="en-US" dirty="0"/>
            <a:t>/</a:t>
          </a:r>
          <a:r>
            <a:rPr lang="en-US" dirty="0" err="1"/>
            <a:t>ros-latest.list</a:t>
          </a:r>
          <a:r>
            <a:rPr lang="en-US" dirty="0"/>
            <a:t>'</a:t>
          </a:r>
          <a:br>
            <a:rPr lang="en-US" dirty="0"/>
          </a:br>
          <a:endParaRPr lang="en-US" dirty="0"/>
        </a:p>
      </dsp:txBody>
      <dsp:txXfrm>
        <a:off x="882944" y="2704466"/>
        <a:ext cx="5003347" cy="2212745"/>
      </dsp:txXfrm>
    </dsp:sp>
    <dsp:sp modelId="{E91BF928-0379-42F6-A218-4D3FB3C0F9A5}">
      <dsp:nvSpPr>
        <dsp:cNvPr id="5" name="Down Arrow 4"/>
        <dsp:cNvSpPr/>
      </dsp:nvSpPr>
      <dsp:spPr bwMode="white">
        <a:xfrm>
          <a:off x="3565063" y="1739463"/>
          <a:ext cx="1438284" cy="1438284"/>
        </a:xfrm>
        <a:prstGeom prst="downArrow">
          <a:avLst>
            <a:gd name="adj1" fmla="val 55000"/>
            <a:gd name="adj2" fmla="val 45000"/>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76200" tIns="76200" rIns="76200" bIns="76200" anchor="ctr"/>
        <a:lstStyle>
          <a:lvl1pPr algn="ctr">
            <a:defRPr sz="60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endParaRPr lang="en-US">
            <a:solidFill>
              <a:schemeClr val="dk1"/>
            </a:solidFill>
          </a:endParaRPr>
        </a:p>
      </dsp:txBody>
      <dsp:txXfrm>
        <a:off x="3565063" y="1739463"/>
        <a:ext cx="1438284" cy="1438284"/>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545199" cy="4820182"/>
        <a:chOff x="0" y="0"/>
        <a:chExt cx="6545199" cy="4820182"/>
      </a:xfrm>
    </dsp:grpSpPr>
    <dsp:sp modelId="{1AD1EDE4-C943-4C12-B3EE-0B561B31E08A}">
      <dsp:nvSpPr>
        <dsp:cNvPr id="3" name="Rounded Rectangle 2"/>
        <dsp:cNvSpPr/>
      </dsp:nvSpPr>
      <dsp:spPr bwMode="white">
        <a:xfrm>
          <a:off x="0" y="0"/>
          <a:ext cx="5563419" cy="1446055"/>
        </a:xfrm>
        <a:prstGeom prst="roundRect">
          <a:avLst>
            <a:gd name="adj" fmla="val 10000"/>
          </a:avLst>
        </a:prstGeom>
      </dsp:spPr>
      <dsp:style>
        <a:lnRef idx="0">
          <a:schemeClr val="lt1"/>
        </a:lnRef>
        <a:fillRef idx="3">
          <a:schemeClr val="accent2"/>
        </a:fillRef>
        <a:effectRef idx="2">
          <a:scrgbClr r="0" g="0" b="0"/>
        </a:effectRef>
        <a:fontRef idx="minor">
          <a:schemeClr val="lt1"/>
        </a:fontRef>
      </dsp:style>
      <dsp:txBody>
        <a:bodyPr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dirty="0"/>
            <a:t>You'll need to initialize </a:t>
          </a:r>
          <a:r>
            <a:rPr lang="en-US" dirty="0" err="1"/>
            <a:t>rosdep</a:t>
          </a:r>
          <a:r>
            <a:rPr lang="en-US" dirty="0"/>
            <a:t>, which is a tool for managing package dependencies.</a:t>
          </a:r>
        </a:p>
      </dsp:txBody>
      <dsp:txXfrm>
        <a:off x="0" y="0"/>
        <a:ext cx="5563419" cy="1446055"/>
      </dsp:txXfrm>
    </dsp:sp>
    <dsp:sp modelId="{FC59E897-64B0-4FFD-9CA4-E182B9FE913D}">
      <dsp:nvSpPr>
        <dsp:cNvPr id="4" name="Rounded Rectangle 3"/>
        <dsp:cNvSpPr/>
      </dsp:nvSpPr>
      <dsp:spPr bwMode="white">
        <a:xfrm>
          <a:off x="490890" y="1687064"/>
          <a:ext cx="5563419" cy="1446055"/>
        </a:xfrm>
        <a:prstGeom prst="roundRect">
          <a:avLst>
            <a:gd name="adj" fmla="val 10000"/>
          </a:avLst>
        </a:prstGeom>
      </dsp:spPr>
      <dsp:style>
        <a:lnRef idx="0">
          <a:schemeClr val="lt1"/>
        </a:lnRef>
        <a:fillRef idx="3">
          <a:schemeClr val="accent3"/>
        </a:fillRef>
        <a:effectRef idx="2">
          <a:scrgbClr r="0" g="0" b="0"/>
        </a:effectRef>
        <a:fontRef idx="minor">
          <a:schemeClr val="lt1"/>
        </a:fontRef>
      </dsp:style>
      <dsp:txBody>
        <a:bodyPr vert="horz" wrap="square"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ltLang="en-US"/>
            <a:t>sudo rosdep init</a:t>
          </a:r>
          <a:endParaRPr lang="en-US" altLang="en-US"/>
        </a:p>
      </dsp:txBody>
      <dsp:txXfrm>
        <a:off x="490890" y="1687064"/>
        <a:ext cx="5563419" cy="1446055"/>
      </dsp:txXfrm>
    </dsp:sp>
    <dsp:sp modelId="{6E9608D7-AE2A-4439-864D-285C997508C9}">
      <dsp:nvSpPr>
        <dsp:cNvPr id="5" name="Rounded Rectangle 4"/>
        <dsp:cNvSpPr/>
      </dsp:nvSpPr>
      <dsp:spPr bwMode="white">
        <a:xfrm>
          <a:off x="981780" y="3374127"/>
          <a:ext cx="5563419" cy="1446055"/>
        </a:xfrm>
        <a:prstGeom prst="roundRect">
          <a:avLst>
            <a:gd name="adj" fmla="val 10000"/>
          </a:avLst>
        </a:prstGeom>
      </dsp:spPr>
      <dsp:style>
        <a:lnRef idx="0">
          <a:schemeClr val="lt1"/>
        </a:lnRef>
        <a:fillRef idx="3">
          <a:schemeClr val="accent4"/>
        </a:fillRef>
        <a:effectRef idx="2">
          <a:scrgbClr r="0" g="0" b="0"/>
        </a:effectRef>
        <a:fontRef idx="minor">
          <a:schemeClr val="lt1"/>
        </a:fontRef>
      </dsp:style>
      <dsp:txBody>
        <a:bodyPr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dirty="0" err="1"/>
            <a:t>rosdep</a:t>
          </a:r>
          <a:r>
            <a:rPr lang="en-US" dirty="0"/>
            <a:t> update</a:t>
          </a:r>
        </a:p>
      </dsp:txBody>
      <dsp:txXfrm>
        <a:off x="981780" y="3374127"/>
        <a:ext cx="5563419" cy="1446055"/>
      </dsp:txXfrm>
    </dsp:sp>
    <dsp:sp modelId="{E4890751-C658-41FD-B4D1-6DAF1E14DADA}">
      <dsp:nvSpPr>
        <dsp:cNvPr id="6" name="Down Arrow 5"/>
        <dsp:cNvSpPr/>
      </dsp:nvSpPr>
      <dsp:spPr bwMode="white">
        <a:xfrm>
          <a:off x="4623484" y="1096591"/>
          <a:ext cx="939935" cy="939935"/>
        </a:xfrm>
        <a:prstGeom prst="downArrow">
          <a:avLst>
            <a:gd name="adj1" fmla="val 55000"/>
            <a:gd name="adj2" fmla="val 45000"/>
          </a:avLst>
        </a:prstGeom>
      </dsp:spPr>
      <dsp:style>
        <a:lnRef idx="1">
          <a:schemeClr val="accent2">
            <a:tint val="40000"/>
            <a:alpha val="90000"/>
          </a:schemeClr>
        </a:lnRef>
        <a:fillRef idx="1">
          <a:schemeClr val="accent2">
            <a:tint val="40000"/>
            <a:alpha val="90000"/>
          </a:schemeClr>
        </a:fillRef>
        <a:effectRef idx="0">
          <a:scrgbClr r="0" g="0" b="0"/>
        </a:effectRef>
        <a:fontRef idx="minor"/>
      </dsp:style>
      <dsp:txBody>
        <a:bodyPr lIns="49530" tIns="49530" rIns="49530" bIns="49530" anchor="ctr"/>
        <a:lstStyle>
          <a:lvl1pPr algn="ctr">
            <a:defRPr sz="39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solidFill>
              <a:schemeClr val="dk1"/>
            </a:solidFill>
          </a:endParaRPr>
        </a:p>
      </dsp:txBody>
      <dsp:txXfrm>
        <a:off x="4623484" y="1096591"/>
        <a:ext cx="939935" cy="939935"/>
      </dsp:txXfrm>
    </dsp:sp>
    <dsp:sp modelId="{458B246B-C123-43B6-B359-EBA75316B3E9}">
      <dsp:nvSpPr>
        <dsp:cNvPr id="7" name="Down Arrow 6"/>
        <dsp:cNvSpPr/>
      </dsp:nvSpPr>
      <dsp:spPr bwMode="white">
        <a:xfrm>
          <a:off x="5114374" y="2774015"/>
          <a:ext cx="939935" cy="939935"/>
        </a:xfrm>
        <a:prstGeom prst="downArrow">
          <a:avLst>
            <a:gd name="adj1" fmla="val 55000"/>
            <a:gd name="adj2" fmla="val 45000"/>
          </a:avLst>
        </a:prstGeom>
      </dsp:spPr>
      <dsp:style>
        <a:lnRef idx="1">
          <a:schemeClr val="accent3">
            <a:tint val="40000"/>
            <a:alpha val="90000"/>
          </a:schemeClr>
        </a:lnRef>
        <a:fillRef idx="1">
          <a:schemeClr val="accent3">
            <a:tint val="40000"/>
            <a:alpha val="90000"/>
          </a:schemeClr>
        </a:fillRef>
        <a:effectRef idx="0">
          <a:scrgbClr r="0" g="0" b="0"/>
        </a:effectRef>
        <a:fontRef idx="minor"/>
      </dsp:style>
      <dsp:txBody>
        <a:bodyPr lIns="49530" tIns="49530" rIns="49530" bIns="49530" anchor="ctr"/>
        <a:lstStyle>
          <a:lvl1pPr algn="ctr">
            <a:defRPr sz="39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solidFill>
              <a:schemeClr val="dk1"/>
            </a:solidFill>
          </a:endParaRPr>
        </a:p>
      </dsp:txBody>
      <dsp:txXfrm>
        <a:off x="5114374" y="2774015"/>
        <a:ext cx="939935" cy="93993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endParaRPr lang="en-US" dirty="0"/>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endParaRPr lang="en-US" dirty="0"/>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endParaRPr lang="en-US" dirty="0"/>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8" name="Title 1"/>
          <p:cNvSpPr>
            <a:spLocks noGrp="1"/>
          </p:cNvSpPr>
          <p:nvPr>
            <p:ph type="title"/>
          </p:nvPr>
        </p:nvSpPr>
        <p:spPr>
          <a:xfrm>
            <a:off x="685801" y="609600"/>
            <a:ext cx="10131425" cy="1456267"/>
          </a:xfrm>
        </p:spPr>
        <p:txBody>
          <a:bodyPr/>
          <a:lstStyle/>
          <a:p>
            <a:r>
              <a:rPr lang="en-US" dirty="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nchor="ct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jpe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diagramDrawing" Target="../diagrams/drawing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3" Type="http://schemas.openxmlformats.org/officeDocument/2006/relationships/diagramData" Target="../diagrams/data4.xml"/><Relationship Id="rId2" Type="http://schemas.openxmlformats.org/officeDocument/2006/relationships/image" Target="../media/image1.png"/><Relationship Id="rId1" Type="http://schemas.openxmlformats.org/officeDocument/2006/relationships/image" Target="../media/image3.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image" Target="../media/image3.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image" Target="../media/image3.jpe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image" Target="../media/image3.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hyperlink" Target="https://www.generationrobots.com/blog/en/a-smart-city-project-with-husky/" TargetMode="Externa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32933" y="4534958"/>
            <a:ext cx="10127192" cy="931340"/>
          </a:xfrm>
        </p:spPr>
        <p:txBody>
          <a:bodyPr>
            <a:normAutofit/>
          </a:bodyPr>
          <a:lstStyle/>
          <a:p>
            <a:r>
              <a:rPr lang="en-US" sz="4000">
                <a:latin typeface="ADLaM Display"/>
                <a:ea typeface="Calibri Light" panose="020F0302020204030204"/>
                <a:cs typeface="Calibri Light" panose="020F0302020204030204"/>
              </a:rPr>
              <a:t>Introduction to Robotics</a:t>
            </a:r>
            <a:endParaRPr lang="en-US" sz="4000">
              <a:latin typeface="ADLaM Display"/>
              <a:ea typeface="Calibri" panose="020F0502020204030204"/>
              <a:cs typeface="Arial" panose="020B0604020202020204"/>
            </a:endParaRPr>
          </a:p>
        </p:txBody>
      </p:sp>
      <p:pic>
        <p:nvPicPr>
          <p:cNvPr id="4" name="Picture 3" descr="A blue and white text&#10;&#10;Description automatically generated"/>
          <p:cNvPicPr>
            <a:picLocks noChangeAspect="1"/>
          </p:cNvPicPr>
          <p:nvPr/>
        </p:nvPicPr>
        <p:blipFill>
          <a:blip r:embed="rId2"/>
          <a:stretch>
            <a:fillRect/>
          </a:stretch>
        </p:blipFill>
        <p:spPr>
          <a:xfrm>
            <a:off x="922867" y="1701123"/>
            <a:ext cx="5084232" cy="16269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pic>
        <p:nvPicPr>
          <p:cNvPr id="5" name="Picture 4" descr="A logo of a raspberry&#10;&#10;Description automatically generated"/>
          <p:cNvPicPr>
            <a:picLocks noChangeAspect="1"/>
          </p:cNvPicPr>
          <p:nvPr/>
        </p:nvPicPr>
        <p:blipFill>
          <a:blip r:embed="rId3"/>
          <a:stretch>
            <a:fillRect/>
          </a:stretch>
        </p:blipFill>
        <p:spPr>
          <a:xfrm>
            <a:off x="6184900" y="685800"/>
            <a:ext cx="5079999" cy="3657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18" name="Picture 17"/>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Top 5 countries using industrial robots in 2018: IFR"/>
          <p:cNvPicPr>
            <a:picLocks noChangeAspect="1"/>
          </p:cNvPicPr>
          <p:nvPr/>
        </p:nvPicPr>
        <p:blipFill rotWithShape="1">
          <a:blip r:embed="rId3"/>
          <a:srcRect l="9091" t="16720" b="1133"/>
          <a:stretch>
            <a:fillRect/>
          </a:stretch>
        </p:blipFill>
        <p:spPr>
          <a:xfrm>
            <a:off x="-148422" y="10"/>
            <a:ext cx="12191980" cy="6857990"/>
          </a:xfrm>
          <a:prstGeom prst="rect">
            <a:avLst/>
          </a:prstGeom>
        </p:spPr>
      </p:pic>
      <p:pic>
        <p:nvPicPr>
          <p:cNvPr id="20" name="Picture 19"/>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2" name="Picture 21"/>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41427"/>
          <a:stretch>
            <a:fillRect/>
          </a:stretch>
        </p:blipFill>
        <p:spPr>
          <a:xfrm>
            <a:off x="5147732" y="93132"/>
            <a:ext cx="7044267" cy="6764867"/>
          </a:xfrm>
          <a:prstGeom prst="rect">
            <a:avLst/>
          </a:prstGeom>
        </p:spPr>
      </p:pic>
      <p:sp>
        <p:nvSpPr>
          <p:cNvPr id="24" name="Freeform 5"/>
          <p:cNvSpPr>
            <a:spLocks noGrp="1" noRot="1" noChangeAspect="1" noMove="1" noResize="1" noEditPoints="1" noAdjustHandles="1" noChangeArrowheads="1" noChangeShapeType="1" noTextEdit="1"/>
          </p:cNvSpPr>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panose="020B0604020202020204"/>
              <a:buNone/>
            </a:pPr>
            <a:endParaRPr lang="en-US" sz="1600" cap="all">
              <a:solidFill>
                <a:schemeClr val="bg2">
                  <a:lumMod val="75000"/>
                </a:schemeClr>
              </a:solidFill>
            </a:endParaRPr>
          </a:p>
        </p:txBody>
      </p:sp>
      <p:sp>
        <p:nvSpPr>
          <p:cNvPr id="2" name="Title 1"/>
          <p:cNvSpPr>
            <a:spLocks noGrp="1"/>
          </p:cNvSpPr>
          <p:nvPr>
            <p:ph type="title"/>
          </p:nvPr>
        </p:nvSpPr>
        <p:spPr>
          <a:xfrm>
            <a:off x="6389034" y="488208"/>
            <a:ext cx="4573169" cy="2087087"/>
          </a:xfrm>
        </p:spPr>
        <p:txBody>
          <a:bodyPr vert="horz" lIns="91440" tIns="45720" rIns="91440" bIns="45720" rtlCol="0" anchor="b">
            <a:normAutofit/>
          </a:bodyPr>
          <a:lstStyle/>
          <a:p>
            <a:pPr algn="r"/>
            <a:r>
              <a:rPr lang="en-US" sz="4800" dirty="0">
                <a:solidFill>
                  <a:schemeClr val="bg2">
                    <a:lumMod val="75000"/>
                  </a:schemeClr>
                </a:solidFill>
              </a:rPr>
              <a:t>Industrial robots</a:t>
            </a:r>
            <a:endParaRPr lang="en-US" sz="4800" dirty="0">
              <a:solidFill>
                <a:schemeClr val="bg2">
                  <a:lumMod val="75000"/>
                </a:schemeClr>
              </a:solidFill>
            </a:endParaRPr>
          </a:p>
        </p:txBody>
      </p:sp>
      <p:sp>
        <p:nvSpPr>
          <p:cNvPr id="8" name="Content Placeholder 7"/>
          <p:cNvSpPr>
            <a:spLocks noGrp="1"/>
          </p:cNvSpPr>
          <p:nvPr>
            <p:ph idx="1"/>
          </p:nvPr>
        </p:nvSpPr>
        <p:spPr>
          <a:xfrm>
            <a:off x="6042671" y="2872179"/>
            <a:ext cx="6116959" cy="3051958"/>
          </a:xfrm>
        </p:spPr>
        <p:txBody>
          <a:bodyPr vert="horz" lIns="91440" tIns="45720" rIns="91440" bIns="45720" rtlCol="0" anchor="t">
            <a:normAutofit/>
          </a:bodyPr>
          <a:lstStyle/>
          <a:p>
            <a:pPr marL="0" indent="0">
              <a:buNone/>
            </a:pPr>
            <a:r>
              <a:rPr lang="en-US" cap="all" dirty="0">
                <a:solidFill>
                  <a:schemeClr val="bg2">
                    <a:lumMod val="75000"/>
                  </a:schemeClr>
                </a:solidFill>
              </a:rPr>
              <a:t>Industrial robots play key role in Industry 4.0 transformation</a:t>
            </a:r>
            <a:endParaRPr lang="en-US" dirty="0">
              <a:solidFill>
                <a:schemeClr val="bg2">
                  <a:lumMod val="75000"/>
                </a:schemeClr>
              </a:solidFill>
              <a:ea typeface="Calibri" panose="020F0502020204030204"/>
              <a:cs typeface="Calibri" panose="020F0502020204030204"/>
            </a:endParaRPr>
          </a:p>
          <a:p>
            <a:pPr marL="0" indent="0">
              <a:buNone/>
            </a:pPr>
            <a:r>
              <a:rPr lang="en-US" cap="all" dirty="0">
                <a:solidFill>
                  <a:schemeClr val="bg2">
                    <a:lumMod val="75000"/>
                  </a:schemeClr>
                </a:solidFill>
                <a:ea typeface="Calibri" panose="020F0502020204030204"/>
                <a:cs typeface="Calibri" panose="020F0502020204030204"/>
              </a:rPr>
              <a:t>Kuka is a famous manufacture for such robots and these robots can be simulated and controlled/automated/programmed by </a:t>
            </a:r>
            <a:r>
              <a:rPr lang="en-US" cap="all" err="1">
                <a:solidFill>
                  <a:schemeClr val="bg2">
                    <a:lumMod val="75000"/>
                  </a:schemeClr>
                </a:solidFill>
                <a:ea typeface="Calibri" panose="020F0502020204030204"/>
                <a:cs typeface="Calibri" panose="020F0502020204030204"/>
              </a:rPr>
              <a:t>ros</a:t>
            </a:r>
            <a:r>
              <a:rPr lang="en-US" cap="all" dirty="0">
                <a:solidFill>
                  <a:schemeClr val="bg2">
                    <a:lumMod val="75000"/>
                  </a:schemeClr>
                </a:solidFill>
                <a:ea typeface="Calibri" panose="020F0502020204030204"/>
                <a:cs typeface="Calibri" panose="020F0502020204030204"/>
              </a:rPr>
              <a:t> </a:t>
            </a:r>
            <a:endParaRPr lang="en-US" cap="all" dirty="0">
              <a:solidFill>
                <a:schemeClr val="bg2">
                  <a:lumMod val="75000"/>
                </a:schemeClr>
              </a:solidFill>
              <a:ea typeface="Calibri" panose="020F0502020204030204"/>
              <a:cs typeface="Calibri" panose="020F0502020204030204"/>
            </a:endParaRPr>
          </a:p>
          <a:p>
            <a:pPr marL="0" indent="0">
              <a:buNone/>
            </a:pPr>
            <a:r>
              <a:rPr lang="en-US" cap="all" dirty="0">
                <a:solidFill>
                  <a:schemeClr val="bg2">
                    <a:lumMod val="75000"/>
                  </a:schemeClr>
                </a:solidFill>
                <a:ea typeface="Calibri" panose="020F0502020204030204"/>
                <a:cs typeface="Calibri" panose="020F0502020204030204"/>
              </a:rPr>
              <a:t>It may involve industrial internet of things (</a:t>
            </a:r>
            <a:r>
              <a:rPr lang="en-US" cap="all" dirty="0" err="1">
                <a:solidFill>
                  <a:schemeClr val="bg2">
                    <a:lumMod val="75000"/>
                  </a:schemeClr>
                </a:solidFill>
                <a:ea typeface="Calibri" panose="020F0502020204030204"/>
                <a:cs typeface="Calibri" panose="020F0502020204030204"/>
              </a:rPr>
              <a:t>iiot</a:t>
            </a:r>
            <a:r>
              <a:rPr lang="en-US" cap="all" dirty="0">
                <a:solidFill>
                  <a:schemeClr val="bg2">
                    <a:lumMod val="75000"/>
                  </a:schemeClr>
                </a:solidFill>
                <a:ea typeface="Calibri" panose="020F0502020204030204"/>
                <a:cs typeface="Calibri" panose="020F0502020204030204"/>
              </a:rPr>
              <a:t>) protocols to control or monitor these robots.</a:t>
            </a:r>
            <a:endParaRPr lang="en-US" cap="all" dirty="0">
              <a:solidFill>
                <a:schemeClr val="bg2">
                  <a:lumMod val="75000"/>
                </a:schemeClr>
              </a:solidFill>
              <a:ea typeface="Calibri" panose="020F0502020204030204"/>
              <a:cs typeface="Calibri" panose="020F0502020204030204"/>
            </a:endParaRPr>
          </a:p>
          <a:p>
            <a:pPr marL="0" indent="0" algn="r">
              <a:buNone/>
            </a:pPr>
            <a:endParaRPr lang="en-US">
              <a:ea typeface="Calibri" panose="020F0502020204030204"/>
              <a:cs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5219699" cy="1456267"/>
          </a:xfrm>
        </p:spPr>
        <p:txBody>
          <a:bodyPr>
            <a:normAutofit/>
          </a:bodyPr>
          <a:lstStyle/>
          <a:p>
            <a:r>
              <a:rPr lang="en-US">
                <a:ea typeface="Calibri Light" panose="020F0302020204030204"/>
                <a:cs typeface="Calibri Light" panose="020F0302020204030204"/>
              </a:rPr>
              <a:t>Tools needed to model a robot</a:t>
            </a:r>
            <a:endParaRPr lang="en-US"/>
          </a:p>
        </p:txBody>
      </p:sp>
      <p:sp>
        <p:nvSpPr>
          <p:cNvPr id="3" name="Content Placeholder 2"/>
          <p:cNvSpPr>
            <a:spLocks noGrp="1"/>
          </p:cNvSpPr>
          <p:nvPr>
            <p:ph idx="1"/>
          </p:nvPr>
        </p:nvSpPr>
        <p:spPr>
          <a:xfrm>
            <a:off x="685801" y="2142067"/>
            <a:ext cx="5219699" cy="3649133"/>
          </a:xfrm>
        </p:spPr>
        <p:txBody>
          <a:bodyPr>
            <a:normAutofit/>
          </a:bodyPr>
          <a:lstStyle/>
          <a:p>
            <a:pPr>
              <a:lnSpc>
                <a:spcPct val="90000"/>
              </a:lnSpc>
            </a:pPr>
            <a:r>
              <a:rPr lang="en-US" sz="1500" b="1">
                <a:ea typeface="+mn-lt"/>
                <a:cs typeface="+mn-lt"/>
              </a:rPr>
              <a:t>Robotics Simulation Software:</a:t>
            </a:r>
            <a:endParaRPr lang="en-US" sz="1500">
              <a:ea typeface="+mn-lt"/>
              <a:cs typeface="+mn-lt"/>
            </a:endParaRPr>
          </a:p>
          <a:p>
            <a:pPr>
              <a:lnSpc>
                <a:spcPct val="90000"/>
              </a:lnSpc>
              <a:buClr>
                <a:srgbClr val="FFFFFF"/>
              </a:buClr>
            </a:pPr>
            <a:r>
              <a:rPr lang="en-US" sz="1500">
                <a:ea typeface="+mn-lt"/>
                <a:cs typeface="+mn-lt"/>
              </a:rPr>
              <a:t>Robotics simulation software allows you to create a virtual environment in which you can model the robot's physical characteristics, sensors, and behaviors. Popular robotics simulation platforms include:</a:t>
            </a:r>
            <a:endParaRPr lang="en-US" sz="1500" b="1">
              <a:ea typeface="+mn-lt"/>
              <a:cs typeface="+mn-lt"/>
            </a:endParaRPr>
          </a:p>
          <a:p>
            <a:pPr>
              <a:lnSpc>
                <a:spcPct val="90000"/>
              </a:lnSpc>
              <a:buClr>
                <a:srgbClr val="FFFFFF"/>
              </a:buClr>
            </a:pPr>
            <a:r>
              <a:rPr lang="en-US" sz="1500" b="1">
                <a:ea typeface="+mn-lt"/>
                <a:cs typeface="+mn-lt"/>
              </a:rPr>
              <a:t>Gazebo:</a:t>
            </a:r>
            <a:r>
              <a:rPr lang="en-US" sz="1500">
                <a:ea typeface="+mn-lt"/>
                <a:cs typeface="+mn-lt"/>
              </a:rPr>
              <a:t> An open-source robotics simulator that can simulate the dynamics of a wide range of robots and environments.</a:t>
            </a:r>
            <a:endParaRPr lang="en-US" sz="1500">
              <a:ea typeface="Calibri" panose="020F0502020204030204"/>
              <a:cs typeface="Calibri" panose="020F0502020204030204"/>
            </a:endParaRPr>
          </a:p>
          <a:p>
            <a:pPr>
              <a:lnSpc>
                <a:spcPct val="90000"/>
              </a:lnSpc>
              <a:buClr>
                <a:srgbClr val="FFFFFF"/>
              </a:buClr>
            </a:pPr>
            <a:r>
              <a:rPr lang="en-US" sz="1500" b="1" err="1">
                <a:ea typeface="+mn-lt"/>
                <a:cs typeface="+mn-lt"/>
              </a:rPr>
              <a:t>Webots</a:t>
            </a:r>
            <a:r>
              <a:rPr lang="en-US" sz="1500" b="1">
                <a:ea typeface="+mn-lt"/>
                <a:cs typeface="+mn-lt"/>
              </a:rPr>
              <a:t>:</a:t>
            </a:r>
            <a:r>
              <a:rPr lang="en-US" sz="1500">
                <a:ea typeface="+mn-lt"/>
                <a:cs typeface="+mn-lt"/>
              </a:rPr>
              <a:t> A versatile robotics simulation platform that supports various robot models and programming languages.</a:t>
            </a:r>
            <a:endParaRPr lang="en-US" sz="1500"/>
          </a:p>
          <a:p>
            <a:pPr>
              <a:lnSpc>
                <a:spcPct val="90000"/>
              </a:lnSpc>
              <a:buClr>
                <a:srgbClr val="FFFFFF"/>
              </a:buClr>
            </a:pPr>
            <a:r>
              <a:rPr lang="en-US" sz="1500" b="1">
                <a:ea typeface="+mn-lt"/>
                <a:cs typeface="+mn-lt"/>
              </a:rPr>
              <a:t>V-REP (</a:t>
            </a:r>
            <a:r>
              <a:rPr lang="en-US" sz="1500" b="1" err="1">
                <a:ea typeface="+mn-lt"/>
                <a:cs typeface="+mn-lt"/>
              </a:rPr>
              <a:t>CoppeliaSim</a:t>
            </a:r>
            <a:r>
              <a:rPr lang="en-US" sz="1500" b="1">
                <a:ea typeface="+mn-lt"/>
                <a:cs typeface="+mn-lt"/>
              </a:rPr>
              <a:t>):</a:t>
            </a:r>
            <a:r>
              <a:rPr lang="en-US" sz="1500">
                <a:ea typeface="+mn-lt"/>
                <a:cs typeface="+mn-lt"/>
              </a:rPr>
              <a:t> A multi-platform simulation software with a user-friendly interface and support for modeling complex robotic systems.</a:t>
            </a:r>
            <a:endParaRPr lang="en-US" sz="1500"/>
          </a:p>
          <a:p>
            <a:pPr>
              <a:lnSpc>
                <a:spcPct val="90000"/>
              </a:lnSpc>
              <a:buClr>
                <a:srgbClr val="FFFFFF"/>
              </a:buClr>
            </a:pPr>
            <a:endParaRPr lang="en-US" sz="1500">
              <a:ea typeface="Calibri" panose="020F0502020204030204"/>
              <a:cs typeface="Calibri" panose="020F0502020204030204"/>
            </a:endParaRPr>
          </a:p>
        </p:txBody>
      </p:sp>
      <p:pic>
        <p:nvPicPr>
          <p:cNvPr id="4" name="Picture 3" descr="Accidental Adventures in Robotics: ROS and Gazebo - 2 - DEV Community"/>
          <p:cNvPicPr>
            <a:picLocks noChangeAspect="1"/>
          </p:cNvPicPr>
          <p:nvPr/>
        </p:nvPicPr>
        <p:blipFill rotWithShape="1">
          <a:blip r:embed="rId2"/>
          <a:srcRect l="29939" r="16185" b="1"/>
          <a:stretch>
            <a:fillRect/>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640" y="60632"/>
            <a:ext cx="6935098" cy="1456267"/>
          </a:xfrm>
        </p:spPr>
        <p:txBody>
          <a:bodyPr>
            <a:normAutofit/>
          </a:bodyPr>
          <a:lstStyle/>
          <a:p>
            <a:r>
              <a:rPr lang="en-US" b="1">
                <a:ea typeface="+mj-lt"/>
                <a:cs typeface="+mj-lt"/>
              </a:rPr>
              <a:t>Programming Environment</a:t>
            </a:r>
            <a:endParaRPr lang="en-US" err="1"/>
          </a:p>
        </p:txBody>
      </p:sp>
      <p:sp>
        <p:nvSpPr>
          <p:cNvPr id="3" name="Content Placeholder 2"/>
          <p:cNvSpPr>
            <a:spLocks noGrp="1"/>
          </p:cNvSpPr>
          <p:nvPr>
            <p:ph idx="1"/>
          </p:nvPr>
        </p:nvSpPr>
        <p:spPr>
          <a:xfrm>
            <a:off x="382641" y="1314519"/>
            <a:ext cx="5607742" cy="5205906"/>
          </a:xfrm>
        </p:spPr>
        <p:txBody>
          <a:bodyPr vert="horz" lIns="91440" tIns="45720" rIns="91440" bIns="45720" rtlCol="0" anchor="ctr">
            <a:noAutofit/>
          </a:bodyPr>
          <a:lstStyle/>
          <a:p>
            <a:pPr>
              <a:lnSpc>
                <a:spcPct val="90000"/>
              </a:lnSpc>
            </a:pPr>
            <a:r>
              <a:rPr lang="en-US" dirty="0">
                <a:ea typeface="+mn-lt"/>
                <a:cs typeface="+mn-lt"/>
              </a:rPr>
              <a:t>you'll need a programming environment to develop the robot's control algorithms. Common frameworks used in robotics modeling include:</a:t>
            </a:r>
            <a:endParaRPr lang="en-US" dirty="0">
              <a:ea typeface="Calibri" panose="020F0502020204030204"/>
              <a:cs typeface="Calibri" panose="020F0502020204030204"/>
            </a:endParaRPr>
          </a:p>
          <a:p>
            <a:pPr>
              <a:lnSpc>
                <a:spcPct val="90000"/>
              </a:lnSpc>
              <a:buClr>
                <a:srgbClr val="FFFFFF"/>
              </a:buClr>
            </a:pPr>
            <a:endParaRPr lang="en-US" dirty="0">
              <a:ea typeface="+mn-lt"/>
              <a:cs typeface="+mn-lt"/>
            </a:endParaRPr>
          </a:p>
          <a:p>
            <a:pPr>
              <a:lnSpc>
                <a:spcPct val="90000"/>
              </a:lnSpc>
              <a:buClr>
                <a:srgbClr val="FFFFFF"/>
              </a:buClr>
            </a:pPr>
            <a:r>
              <a:rPr lang="en-US" b="1" dirty="0">
                <a:ea typeface="+mn-lt"/>
                <a:cs typeface="+mn-lt"/>
              </a:rPr>
              <a:t>ROS (Robot Operating System):</a:t>
            </a:r>
            <a:r>
              <a:rPr lang="en-US" dirty="0">
                <a:ea typeface="+mn-lt"/>
                <a:cs typeface="+mn-lt"/>
              </a:rPr>
              <a:t> A flexible framework for writing robot software that provides communication tools and libraries for various robotic tasks.</a:t>
            </a:r>
            <a:endParaRPr lang="en-US" dirty="0">
              <a:ea typeface="Calibri" panose="020F0502020204030204"/>
              <a:cs typeface="Calibri" panose="020F0502020204030204"/>
            </a:endParaRPr>
          </a:p>
          <a:p>
            <a:pPr>
              <a:lnSpc>
                <a:spcPct val="90000"/>
              </a:lnSpc>
              <a:buClr>
                <a:srgbClr val="FFFFFF"/>
              </a:buClr>
            </a:pPr>
            <a:r>
              <a:rPr lang="en-US" dirty="0">
                <a:ea typeface="+mn-lt"/>
                <a:cs typeface="+mn-lt"/>
              </a:rPr>
              <a:t>ROS has two interface programming languages:</a:t>
            </a:r>
            <a:endParaRPr lang="en-US" dirty="0">
              <a:ea typeface="+mn-lt"/>
              <a:cs typeface="+mn-lt"/>
            </a:endParaRPr>
          </a:p>
          <a:p>
            <a:pPr>
              <a:lnSpc>
                <a:spcPct val="90000"/>
              </a:lnSpc>
              <a:buClr>
                <a:srgbClr val="FFFFFF"/>
              </a:buClr>
            </a:pPr>
            <a:endParaRPr lang="en-US" dirty="0">
              <a:latin typeface="Calibri" panose="020F0502020204030204"/>
              <a:ea typeface="+mn-lt"/>
              <a:cs typeface="Calibri" panose="020F0502020204030204"/>
            </a:endParaRPr>
          </a:p>
          <a:p>
            <a:pPr lvl="3">
              <a:lnSpc>
                <a:spcPct val="90000"/>
              </a:lnSpc>
              <a:buClr>
                <a:srgbClr val="FFFFFF"/>
              </a:buClr>
            </a:pPr>
            <a:endParaRPr lang="en-US" sz="1800" b="1" dirty="0">
              <a:latin typeface="Arial" panose="020B0604020202020204"/>
              <a:ea typeface="+mn-lt"/>
              <a:cs typeface="Arial" panose="020B0604020202020204"/>
            </a:endParaRPr>
          </a:p>
          <a:p>
            <a:pPr>
              <a:lnSpc>
                <a:spcPct val="90000"/>
              </a:lnSpc>
              <a:buClr>
                <a:srgbClr val="FFFFFF"/>
              </a:buClr>
            </a:pPr>
            <a:r>
              <a:rPr lang="en-US" b="1" dirty="0">
                <a:latin typeface="Arial" panose="020B0604020202020204"/>
                <a:ea typeface="+mn-lt"/>
                <a:cs typeface="Arial" panose="020B0604020202020204"/>
              </a:rPr>
              <a:t>C++:</a:t>
            </a:r>
            <a:r>
              <a:rPr lang="en-US" dirty="0">
                <a:latin typeface="Arial" panose="020B0604020202020204"/>
                <a:ea typeface="+mn-lt"/>
                <a:cs typeface="Arial" panose="020B0604020202020204"/>
              </a:rPr>
              <a:t> Often used for high-performance robot control software.</a:t>
            </a:r>
            <a:endParaRPr lang="en-US" dirty="0">
              <a:ea typeface="Calibri" panose="020F0502020204030204"/>
              <a:cs typeface="Calibri" panose="020F0502020204030204"/>
            </a:endParaRPr>
          </a:p>
          <a:p>
            <a:pPr>
              <a:lnSpc>
                <a:spcPct val="90000"/>
              </a:lnSpc>
              <a:buClr>
                <a:srgbClr val="FFFFFF"/>
              </a:buClr>
            </a:pPr>
            <a:endParaRPr lang="en-US" dirty="0">
              <a:latin typeface="Arial" panose="020B0604020202020204"/>
              <a:ea typeface="+mn-lt"/>
              <a:cs typeface="Arial" panose="020B0604020202020204"/>
            </a:endParaRPr>
          </a:p>
          <a:p>
            <a:pPr>
              <a:lnSpc>
                <a:spcPct val="90000"/>
              </a:lnSpc>
              <a:buClr>
                <a:srgbClr val="FFFFFF"/>
              </a:buClr>
            </a:pPr>
            <a:r>
              <a:rPr lang="en-US" b="1" dirty="0">
                <a:ea typeface="+mn-lt"/>
                <a:cs typeface="+mn-lt"/>
              </a:rPr>
              <a:t>Python:</a:t>
            </a:r>
            <a:r>
              <a:rPr lang="en-US" dirty="0">
                <a:ea typeface="+mn-lt"/>
                <a:cs typeface="+mn-lt"/>
              </a:rPr>
              <a:t> A popular programming language for developing robot control algorithms and scripts.</a:t>
            </a:r>
            <a:endParaRPr lang="en-US" dirty="0">
              <a:ea typeface="Calibri" panose="020F0502020204030204"/>
              <a:cs typeface="Calibri" panose="020F0502020204030204"/>
            </a:endParaRPr>
          </a:p>
          <a:p>
            <a:pPr>
              <a:lnSpc>
                <a:spcPct val="90000"/>
              </a:lnSpc>
              <a:buClr>
                <a:srgbClr val="FFFFFF"/>
              </a:buClr>
            </a:pPr>
            <a:endParaRPr lang="en-US" dirty="0">
              <a:ea typeface="Calibri" panose="020F0502020204030204"/>
              <a:cs typeface="Calibri" panose="020F0502020204030204"/>
            </a:endParaRPr>
          </a:p>
        </p:txBody>
      </p:sp>
      <p:grpSp>
        <p:nvGrpSpPr>
          <p:cNvPr id="14" name="Group 13"/>
          <p:cNvGrpSpPr>
            <a:grpSpLocks noGrp="1" noRot="1" noChangeAspect="1" noMove="1" noResize="1" noUngrp="1"/>
          </p:cNvGrpSpPr>
          <p:nvPr/>
        </p:nvGrpSpPr>
        <p:grpSpPr>
          <a:xfrm rot="21267604">
            <a:off x="8565602" y="3905595"/>
            <a:ext cx="3639934" cy="3163289"/>
            <a:chOff x="5281603" y="104899"/>
            <a:chExt cx="6910397" cy="6005491"/>
          </a:xfrm>
        </p:grpSpPr>
        <p:sp>
          <p:nvSpPr>
            <p:cNvPr id="18" name="Freeform 98"/>
            <p:cNvSpPr/>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516018" y="331504"/>
              <a:ext cx="6675982" cy="5235326"/>
              <a:chOff x="5516018" y="331504"/>
              <a:chExt cx="6675982" cy="5235326"/>
            </a:xfrm>
          </p:grpSpPr>
          <p:cxnSp>
            <p:nvCxnSpPr>
              <p:cNvPr id="20" name="Straight Connector 19"/>
              <p:cNvCxnSpPr/>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9" name="Group 98"/>
          <p:cNvGrpSpPr>
            <a:grpSpLocks noGrp="1" noRot="1" noChangeAspect="1" noMove="1" noResize="1" noUngrp="1"/>
          </p:cNvGrpSpPr>
          <p:nvPr/>
        </p:nvGrpSpPr>
        <p:grpSpPr>
          <a:xfrm rot="15392608">
            <a:off x="7397406" y="-618857"/>
            <a:ext cx="4915057" cy="4271437"/>
            <a:chOff x="5281603" y="104899"/>
            <a:chExt cx="6910397" cy="6005491"/>
          </a:xfrm>
        </p:grpSpPr>
        <p:sp>
          <p:nvSpPr>
            <p:cNvPr id="100" name="Freeform 17"/>
            <p:cNvSpPr/>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p:cNvGrpSpPr/>
            <p:nvPr/>
          </p:nvGrpSpPr>
          <p:grpSpPr>
            <a:xfrm>
              <a:off x="5516018" y="331504"/>
              <a:ext cx="6675982" cy="5235326"/>
              <a:chOff x="5516018" y="331504"/>
              <a:chExt cx="6675982" cy="5235326"/>
            </a:xfrm>
          </p:grpSpPr>
          <p:cxnSp>
            <p:nvCxnSpPr>
              <p:cNvPr id="102" name="Straight Connector 101"/>
              <p:cNvCxnSpPr/>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81" name="Group 180"/>
          <p:cNvGrpSpPr>
            <a:grpSpLocks noGrp="1" noRot="1" noChangeAspect="1" noMove="1" noResize="1" noUngrp="1"/>
          </p:cNvGrpSpPr>
          <p:nvPr/>
        </p:nvGrpSpPr>
        <p:grpSpPr>
          <a:xfrm rot="16739066">
            <a:off x="5520984" y="3122486"/>
            <a:ext cx="2928062" cy="2544637"/>
            <a:chOff x="5281603" y="104899"/>
            <a:chExt cx="6910397" cy="6005491"/>
          </a:xfrm>
        </p:grpSpPr>
        <p:sp>
          <p:nvSpPr>
            <p:cNvPr id="182" name="Freeform 183"/>
            <p:cNvSpPr/>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3" name="Group 182"/>
            <p:cNvGrpSpPr/>
            <p:nvPr/>
          </p:nvGrpSpPr>
          <p:grpSpPr>
            <a:xfrm>
              <a:off x="5516018" y="331504"/>
              <a:ext cx="6675982" cy="5235326"/>
              <a:chOff x="5516018" y="331504"/>
              <a:chExt cx="6675982" cy="5235326"/>
            </a:xfrm>
          </p:grpSpPr>
          <p:cxnSp>
            <p:nvCxnSpPr>
              <p:cNvPr id="184" name="Straight Connector 183"/>
              <p:cNvCxnSpPr/>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4" name="Picture 3" descr="A hexagon with a white circle and white text&#10;&#10;Description automatically generated"/>
          <p:cNvPicPr>
            <a:picLocks noChangeAspect="1"/>
          </p:cNvPicPr>
          <p:nvPr/>
        </p:nvPicPr>
        <p:blipFill rotWithShape="1">
          <a:blip r:embed="rId2"/>
          <a:srcRect t="5576" r="-2" b="5422"/>
          <a:stretch>
            <a:fillRect/>
          </a:stretch>
        </p:blipFill>
        <p:spPr>
          <a:xfrm>
            <a:off x="5959325" y="2806240"/>
            <a:ext cx="2902538" cy="2902537"/>
          </a:xfrm>
          <a:custGeom>
            <a:avLst/>
            <a:gdLst/>
            <a:ahLst/>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9" name="Picture 8" descr="Download Python Logo Free Download Png HQ PNG Image | FreePNGImg"/>
          <p:cNvPicPr>
            <a:picLocks noChangeAspect="1"/>
          </p:cNvPicPr>
          <p:nvPr/>
        </p:nvPicPr>
        <p:blipFill rotWithShape="1">
          <a:blip r:embed="rId3"/>
          <a:srcRect t="12024" r="-1" b="22461"/>
          <a:stretch>
            <a:fillRect/>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12" name="Picture 11" descr="A logo of a raspberry&#10;&#10;Description automatically generated"/>
          <p:cNvPicPr>
            <a:picLocks noChangeAspect="1"/>
          </p:cNvPicPr>
          <p:nvPr/>
        </p:nvPicPr>
        <p:blipFill rotWithShape="1">
          <a:blip r:embed="rId4"/>
          <a:srcRect l="12482" r="-1" b="-1"/>
          <a:stretch>
            <a:fillRect/>
          </a:stretch>
        </p:blipFill>
        <p:spPr>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65806" y="643463"/>
            <a:ext cx="3706762" cy="1608124"/>
          </a:xfrm>
        </p:spPr>
        <p:txBody>
          <a:bodyPr>
            <a:normAutofit/>
          </a:bodyPr>
          <a:lstStyle/>
          <a:p>
            <a:pPr>
              <a:lnSpc>
                <a:spcPct val="90000"/>
              </a:lnSpc>
            </a:pPr>
            <a:r>
              <a:rPr lang="en-US" dirty="0">
                <a:ea typeface="Calibri Light" panose="020F0302020204030204"/>
                <a:cs typeface="Calibri Light" panose="020F0302020204030204"/>
              </a:rPr>
              <a:t>Self-Driving car as a robot example</a:t>
            </a:r>
            <a:endParaRPr lang="en-US"/>
          </a:p>
        </p:txBody>
      </p:sp>
      <p:pic>
        <p:nvPicPr>
          <p:cNvPr id="4" name="Content Placeholder 3" descr="A car driving through a tunnel&#10;&#10;Description automatically generated"/>
          <p:cNvPicPr>
            <a:picLocks noChangeAspect="1"/>
          </p:cNvPicPr>
          <p:nvPr/>
        </p:nvPicPr>
        <p:blipFill rotWithShape="1">
          <a:blip r:embed="rId2"/>
          <a:srcRect l="22688" r="15087"/>
          <a:stretch>
            <a:fillRect/>
          </a:stretch>
        </p:blipFill>
        <p:spPr>
          <a:xfrm>
            <a:off x="20" y="975"/>
            <a:ext cx="7552924" cy="6858000"/>
          </a:xfrm>
          <a:prstGeom prst="rect">
            <a:avLst/>
          </a:prstGeom>
        </p:spPr>
      </p:pic>
      <p:sp>
        <p:nvSpPr>
          <p:cNvPr id="8" name="Content Placeholder 7"/>
          <p:cNvSpPr>
            <a:spLocks noGrp="1"/>
          </p:cNvSpPr>
          <p:nvPr>
            <p:ph idx="1"/>
          </p:nvPr>
        </p:nvSpPr>
        <p:spPr>
          <a:xfrm>
            <a:off x="7865806" y="2251587"/>
            <a:ext cx="3706762" cy="3972232"/>
          </a:xfrm>
        </p:spPr>
        <p:txBody>
          <a:bodyPr>
            <a:normAutofit/>
          </a:bodyPr>
          <a:lstStyle/>
          <a:p>
            <a:r>
              <a:rPr lang="en-US" dirty="0">
                <a:ea typeface="Calibri" panose="020F0502020204030204"/>
                <a:cs typeface="Calibri" panose="020F0502020204030204"/>
              </a:rPr>
              <a:t>Self-driving car is a robot which is able to navigate and steer autonomously and the level of human interaction depends on level of autonomy.</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Light" panose="020F0302020204030204"/>
                <a:cs typeface="Calibri Light" panose="020F0302020204030204"/>
              </a:rPr>
              <a:t>Autonomous vehicle stack</a:t>
            </a:r>
            <a:endParaRPr lang="en-US" dirty="0"/>
          </a:p>
        </p:txBody>
      </p:sp>
      <p:pic>
        <p:nvPicPr>
          <p:cNvPr id="4" name="Content Placeholder 3" descr="Autonomous Cars: Levels of Autonomous Driving Explained"/>
          <p:cNvPicPr>
            <a:picLocks noGrp="1" noChangeAspect="1"/>
          </p:cNvPicPr>
          <p:nvPr>
            <p:ph idx="1"/>
          </p:nvPr>
        </p:nvPicPr>
        <p:blipFill>
          <a:blip r:embed="rId1"/>
          <a:stretch>
            <a:fillRect/>
          </a:stretch>
        </p:blipFill>
        <p:spPr>
          <a:xfrm>
            <a:off x="582530" y="2092057"/>
            <a:ext cx="9734300" cy="4451246"/>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20" name="Picture 19"/>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How to make a vehicle autonomous. Key aspects of autonomous vehicles | by  Manuel Silverio | Towards Data Science"/>
          <p:cNvPicPr>
            <a:picLocks noChangeAspect="1"/>
          </p:cNvPicPr>
          <p:nvPr/>
        </p:nvPicPr>
        <p:blipFill rotWithShape="1">
          <a:blip r:embed="rId3"/>
          <a:srcRect t="4674" b="5327"/>
          <a:stretch>
            <a:fillRect/>
          </a:stretch>
        </p:blipFill>
        <p:spPr>
          <a:xfrm>
            <a:off x="20" y="10"/>
            <a:ext cx="12191980" cy="68579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282" y="193964"/>
            <a:ext cx="10131425" cy="1456267"/>
          </a:xfrm>
        </p:spPr>
        <p:txBody>
          <a:bodyPr/>
          <a:lstStyle/>
          <a:p>
            <a:r>
              <a:rPr lang="en-US" dirty="0">
                <a:ea typeface="Calibri Light" panose="020F0302020204030204"/>
                <a:cs typeface="Calibri Light" panose="020F0302020204030204"/>
              </a:rPr>
              <a:t>Autonomous driving stack</a:t>
            </a:r>
            <a:endParaRPr lang="en-US" dirty="0" err="1"/>
          </a:p>
        </p:txBody>
      </p:sp>
      <p:pic>
        <p:nvPicPr>
          <p:cNvPr id="4" name="Content Placeholder 3" descr="Computer Architectures for Autonomous Driving"/>
          <p:cNvPicPr>
            <a:picLocks noGrp="1" noChangeAspect="1"/>
          </p:cNvPicPr>
          <p:nvPr>
            <p:ph idx="1"/>
          </p:nvPr>
        </p:nvPicPr>
        <p:blipFill>
          <a:blip r:embed="rId1"/>
          <a:stretch>
            <a:fillRect/>
          </a:stretch>
        </p:blipFill>
        <p:spPr>
          <a:xfrm>
            <a:off x="1326061" y="1716005"/>
            <a:ext cx="7485240" cy="4856987"/>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6117" y="808055"/>
            <a:ext cx="4662035" cy="1453363"/>
          </a:xfrm>
        </p:spPr>
        <p:txBody>
          <a:bodyPr>
            <a:normAutofit/>
          </a:bodyPr>
          <a:lstStyle/>
          <a:p>
            <a:r>
              <a:rPr lang="en-US" b="1" dirty="0">
                <a:ea typeface="+mj-lt"/>
                <a:cs typeface="+mj-lt"/>
              </a:rPr>
              <a:t>3D Depth Perception</a:t>
            </a:r>
            <a:endParaRPr lang="en-US" dirty="0">
              <a:ea typeface="+mj-lt"/>
              <a:cs typeface="+mj-lt"/>
            </a:endParaRPr>
          </a:p>
        </p:txBody>
      </p:sp>
      <p:sp>
        <p:nvSpPr>
          <p:cNvPr id="9" name="Content Placeholder 8"/>
          <p:cNvSpPr>
            <a:spLocks noGrp="1"/>
          </p:cNvSpPr>
          <p:nvPr>
            <p:ph idx="1"/>
          </p:nvPr>
        </p:nvSpPr>
        <p:spPr>
          <a:xfrm>
            <a:off x="802178" y="2261420"/>
            <a:ext cx="4002936" cy="3637935"/>
          </a:xfrm>
        </p:spPr>
        <p:txBody>
          <a:bodyPr>
            <a:normAutofit/>
          </a:bodyPr>
          <a:lstStyle/>
          <a:p>
            <a:r>
              <a:rPr lang="en-US" b="1" dirty="0">
                <a:ea typeface="+mn-lt"/>
                <a:cs typeface="+mn-lt"/>
              </a:rPr>
              <a:t>3D Depth Perception:</a:t>
            </a:r>
            <a:r>
              <a:rPr lang="en-US" dirty="0">
                <a:ea typeface="+mn-lt"/>
                <a:cs typeface="+mn-lt"/>
              </a:rPr>
              <a:t> Some robots use stereo cameras or depth-sensing cameras like LiDAR (Light Detection and Ranging) to perceive the depth of objects in their environment. This 3D depth perception enables precise distance measurements and helps robots create accurate 3D maps of their surroundings.</a:t>
            </a:r>
            <a:endParaRPr lang="en-US" dirty="0"/>
          </a:p>
        </p:txBody>
      </p:sp>
      <p:pic>
        <p:nvPicPr>
          <p:cNvPr id="5" name="Content Placeholder 4" descr="An Overview Of 3D Object Detection"/>
          <p:cNvPicPr>
            <a:picLocks noChangeAspect="1"/>
          </p:cNvPicPr>
          <p:nvPr/>
        </p:nvPicPr>
        <p:blipFill>
          <a:blip r:embed="rId2"/>
          <a:stretch>
            <a:fillRect/>
          </a:stretch>
        </p:blipFill>
        <p:spPr>
          <a:xfrm>
            <a:off x="5754869" y="1710391"/>
            <a:ext cx="6095593" cy="34135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909" y="808055"/>
            <a:ext cx="3979205" cy="1453363"/>
          </a:xfrm>
        </p:spPr>
        <p:txBody>
          <a:bodyPr>
            <a:normAutofit/>
          </a:bodyPr>
          <a:lstStyle/>
          <a:p>
            <a:r>
              <a:rPr lang="en-US">
                <a:ea typeface="Calibri Light" panose="020F0302020204030204"/>
                <a:cs typeface="Calibri Light" panose="020F0302020204030204"/>
              </a:rPr>
              <a:t>Localization and mapping</a:t>
            </a:r>
            <a:endParaRPr lang="en-US"/>
          </a:p>
        </p:txBody>
      </p:sp>
      <p:sp>
        <p:nvSpPr>
          <p:cNvPr id="6" name="Content Placeholder 7"/>
          <p:cNvSpPr>
            <a:spLocks noGrp="1"/>
          </p:cNvSpPr>
          <p:nvPr>
            <p:ph idx="1"/>
          </p:nvPr>
        </p:nvSpPr>
        <p:spPr>
          <a:xfrm>
            <a:off x="802178" y="2261420"/>
            <a:ext cx="4002936" cy="3637935"/>
          </a:xfrm>
        </p:spPr>
        <p:txBody>
          <a:bodyPr>
            <a:normAutofit/>
          </a:bodyPr>
          <a:lstStyle/>
          <a:p>
            <a:r>
              <a:rPr lang="en-US">
                <a:ea typeface="+mn-lt"/>
                <a:cs typeface="+mn-lt"/>
              </a:rPr>
              <a:t>Localization refers to the process of determining a robot's position (often represented as a set of coordinates) within its environment. It answers the question: "Where is the robot?" Accurate localization is crucial for robots to move safely, avoid obstacles, and reach their intended destinations. There are various methods for robot localization:</a:t>
            </a:r>
            <a:endParaRPr lang="en-US"/>
          </a:p>
        </p:txBody>
      </p:sp>
      <p:pic>
        <p:nvPicPr>
          <p:cNvPr id="4" name="Content Placeholder 3" descr="Implement Simultaneous Localization And Mapping (SLAM) with Lidar Scans -  MATLAB &amp; Simulink"/>
          <p:cNvPicPr>
            <a:picLocks noChangeAspect="1"/>
          </p:cNvPicPr>
          <p:nvPr/>
        </p:nvPicPr>
        <p:blipFill>
          <a:blip r:embed="rId2"/>
          <a:stretch>
            <a:fillRect/>
          </a:stretch>
        </p:blipFill>
        <p:spPr>
          <a:xfrm>
            <a:off x="5289752" y="1633499"/>
            <a:ext cx="6095593" cy="34287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40" name="Rectangle 3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2" name="Picture 41"/>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718457" y="531278"/>
            <a:ext cx="3211517" cy="5292579"/>
          </a:xfrm>
        </p:spPr>
        <p:txBody>
          <a:bodyPr>
            <a:normAutofit/>
          </a:bodyPr>
          <a:lstStyle/>
          <a:p>
            <a:r>
              <a:rPr lang="en-US" dirty="0">
                <a:solidFill>
                  <a:srgbClr val="FFFFFF"/>
                </a:solidFill>
                <a:ea typeface="Calibri Light" panose="020F0302020204030204"/>
                <a:cs typeface="Calibri Light" panose="020F0302020204030204"/>
              </a:rPr>
              <a:t>Localization methodology</a:t>
            </a:r>
            <a:endParaRPr lang="en-US" dirty="0">
              <a:solidFill>
                <a:srgbClr val="FFFFFF"/>
              </a:solidFill>
            </a:endParaRPr>
          </a:p>
        </p:txBody>
      </p:sp>
      <p:sp useBgFill="1">
        <p:nvSpPr>
          <p:cNvPr id="44" name="Freeform: Shape 43"/>
          <p:cNvSpPr>
            <a:spLocks noGrp="1" noRot="1" noChangeAspect="1" noMove="1" noResize="1" noEditPoints="1" noAdjustHandles="1" noChangeArrowheads="1" noChangeShapeType="1" noTextEdit="1"/>
          </p:cNvSpPr>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panose="020B0604020202020204"/>
              <a:buNone/>
            </a:pPr>
            <a:endParaRPr lang="en-US" sz="1600" cap="all"/>
          </a:p>
        </p:txBody>
      </p:sp>
      <p:graphicFrame>
        <p:nvGraphicFramePr>
          <p:cNvPr id="12" name="Content Placeholder 2"/>
          <p:cNvGraphicFramePr>
            <a:graphicFrameLocks noGrp="1"/>
          </p:cNvGraphicFramePr>
          <p:nvPr>
            <p:ph idx="1"/>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Light" panose="020F0302020204030204"/>
                <a:cs typeface="Calibri Light" panose="020F0302020204030204"/>
              </a:rPr>
              <a:t>Agenda</a:t>
            </a:r>
            <a:endParaRPr lang="en-US" dirty="0">
              <a:ea typeface="Calibri Light" panose="020F0302020204030204"/>
              <a:cs typeface="Calibri Light" panose="020F0302020204030204"/>
            </a:endParaRPr>
          </a:p>
        </p:txBody>
      </p:sp>
      <p:sp>
        <p:nvSpPr>
          <p:cNvPr id="3" name="Content Placeholder 2"/>
          <p:cNvSpPr>
            <a:spLocks noGrp="1"/>
          </p:cNvSpPr>
          <p:nvPr>
            <p:ph idx="1"/>
          </p:nvPr>
        </p:nvSpPr>
        <p:spPr/>
        <p:txBody>
          <a:bodyPr/>
          <a:lstStyle/>
          <a:p>
            <a:r>
              <a:rPr lang="en-US" dirty="0">
                <a:ea typeface="Calibri" panose="020F0502020204030204"/>
                <a:cs typeface="Calibri" panose="020F0502020204030204"/>
              </a:rPr>
              <a:t>Types of robots</a:t>
            </a:r>
            <a:endParaRPr lang="en-US" dirty="0">
              <a:ea typeface="Calibri" panose="020F0502020204030204"/>
              <a:cs typeface="Calibri" panose="020F0502020204030204"/>
            </a:endParaRPr>
          </a:p>
          <a:p>
            <a:pPr>
              <a:buClr>
                <a:srgbClr val="FFFFFF"/>
              </a:buClr>
            </a:pPr>
            <a:r>
              <a:rPr lang="en-US" dirty="0">
                <a:ea typeface="Calibri" panose="020F0502020204030204"/>
                <a:cs typeface="Calibri" panose="020F0502020204030204"/>
              </a:rPr>
              <a:t>Robotics Applications</a:t>
            </a:r>
            <a:endParaRPr lang="en-US" dirty="0">
              <a:ea typeface="Calibri" panose="020F0502020204030204"/>
              <a:cs typeface="Calibri" panose="020F0502020204030204"/>
            </a:endParaRPr>
          </a:p>
          <a:p>
            <a:pPr>
              <a:buClr>
                <a:srgbClr val="FFFFFF"/>
              </a:buClr>
            </a:pPr>
            <a:r>
              <a:rPr lang="en-US" dirty="0">
                <a:ea typeface="Calibri" panose="020F0502020204030204"/>
                <a:cs typeface="Calibri" panose="020F0502020204030204"/>
              </a:rPr>
              <a:t>Technologies used in Robotics</a:t>
            </a:r>
            <a:endParaRPr lang="en-US" dirty="0"/>
          </a:p>
          <a:p>
            <a:pPr>
              <a:buClr>
                <a:srgbClr val="FFFFFF"/>
              </a:buClr>
            </a:pPr>
            <a:r>
              <a:rPr lang="en-US" dirty="0">
                <a:ea typeface="Calibri" panose="020F0502020204030204"/>
                <a:cs typeface="Calibri" panose="020F0502020204030204"/>
              </a:rPr>
              <a:t>Linux installation</a:t>
            </a:r>
            <a:endParaRPr lang="en-US" dirty="0">
              <a:ea typeface="Calibri" panose="020F0502020204030204"/>
              <a:cs typeface="Calibri" panose="020F0502020204030204"/>
            </a:endParaRPr>
          </a:p>
          <a:p>
            <a:pPr>
              <a:buClr>
                <a:srgbClr val="FFFFFF"/>
              </a:buClr>
            </a:pPr>
            <a:r>
              <a:rPr lang="en-US" dirty="0">
                <a:ea typeface="Calibri" panose="020F0502020204030204"/>
                <a:cs typeface="Calibri" panose="020F0502020204030204"/>
              </a:rPr>
              <a:t>ROS Installation</a:t>
            </a:r>
            <a:endParaRPr lang="en-US" dirty="0">
              <a:ea typeface="Calibri" panose="020F0502020204030204"/>
              <a:cs typeface="Calibri" panose="020F0502020204030204"/>
            </a:endParaRPr>
          </a:p>
          <a:p>
            <a:pPr>
              <a:buClr>
                <a:srgbClr val="FFFFFF"/>
              </a:buClr>
            </a:pPr>
            <a:endParaRPr lang="en-US" dirty="0">
              <a:ea typeface="Calibri" panose="020F0502020204030204"/>
              <a:cs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91123" y="101599"/>
            <a:ext cx="5377149" cy="732504"/>
          </a:xfrm>
        </p:spPr>
        <p:txBody>
          <a:bodyPr>
            <a:normAutofit/>
          </a:bodyPr>
          <a:lstStyle/>
          <a:p>
            <a:r>
              <a:rPr lang="en-US" dirty="0">
                <a:ea typeface="Calibri Light" panose="020F0302020204030204"/>
                <a:cs typeface="Calibri Light" panose="020F0302020204030204"/>
              </a:rPr>
              <a:t>Motion planning </a:t>
            </a:r>
            <a:endParaRPr lang="en-US" dirty="0"/>
          </a:p>
        </p:txBody>
      </p:sp>
      <p:sp>
        <p:nvSpPr>
          <p:cNvPr id="8" name="Content Placeholder 7"/>
          <p:cNvSpPr>
            <a:spLocks noGrp="1"/>
          </p:cNvSpPr>
          <p:nvPr>
            <p:ph idx="1"/>
          </p:nvPr>
        </p:nvSpPr>
        <p:spPr>
          <a:xfrm>
            <a:off x="-31135" y="3431457"/>
            <a:ext cx="5188697" cy="1982839"/>
          </a:xfrm>
        </p:spPr>
        <p:txBody>
          <a:bodyPr>
            <a:normAutofit/>
          </a:bodyPr>
          <a:lstStyle/>
          <a:p>
            <a:r>
              <a:rPr lang="en-US" b="1" dirty="0">
                <a:ea typeface="+mn-lt"/>
                <a:cs typeface="+mn-lt"/>
              </a:rPr>
              <a:t>Motion Planning and Control Libraries:</a:t>
            </a:r>
            <a:r>
              <a:rPr lang="en-US" dirty="0">
                <a:ea typeface="+mn-lt"/>
                <a:cs typeface="+mn-lt"/>
              </a:rPr>
              <a:t> You'll need libraries and tools for motion planning and control to simulate how the robot navigates and interacts with its environment. ROS provides various packages for these purposes, such as </a:t>
            </a:r>
            <a:r>
              <a:rPr lang="en-US" dirty="0" err="1">
                <a:ea typeface="+mn-lt"/>
                <a:cs typeface="+mn-lt"/>
              </a:rPr>
              <a:t>MoveIt</a:t>
            </a:r>
            <a:r>
              <a:rPr lang="en-US" dirty="0">
                <a:ea typeface="+mn-lt"/>
                <a:cs typeface="+mn-lt"/>
              </a:rPr>
              <a:t>! for motion planning.</a:t>
            </a:r>
            <a:endParaRPr lang="en-US" dirty="0"/>
          </a:p>
        </p:txBody>
      </p:sp>
      <p:pic>
        <p:nvPicPr>
          <p:cNvPr id="4" name="Content Placeholder 3" descr="Accelerate Motion Planning with Deep-Learning-Based Sampler - MATLAB &amp;  Simulink - MathWorks 中国"/>
          <p:cNvPicPr>
            <a:picLocks noChangeAspect="1"/>
          </p:cNvPicPr>
          <p:nvPr/>
        </p:nvPicPr>
        <p:blipFill>
          <a:blip r:embed="rId2"/>
          <a:stretch>
            <a:fillRect/>
          </a:stretch>
        </p:blipFill>
        <p:spPr>
          <a:xfrm>
            <a:off x="50801" y="102598"/>
            <a:ext cx="5447070" cy="307877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pic>
        <p:nvPicPr>
          <p:cNvPr id="5" name="Picture 4" descr="Trajectory Planning | Papers With Code"/>
          <p:cNvPicPr>
            <a:picLocks noChangeAspect="1"/>
          </p:cNvPicPr>
          <p:nvPr/>
        </p:nvPicPr>
        <p:blipFill>
          <a:blip r:embed="rId3"/>
          <a:stretch>
            <a:fillRect/>
          </a:stretch>
        </p:blipFill>
        <p:spPr>
          <a:xfrm>
            <a:off x="5158658" y="733799"/>
            <a:ext cx="6897329" cy="57263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909" y="808055"/>
            <a:ext cx="3979205" cy="1453363"/>
          </a:xfrm>
        </p:spPr>
        <p:txBody>
          <a:bodyPr>
            <a:normAutofit/>
          </a:bodyPr>
          <a:lstStyle/>
          <a:p>
            <a:r>
              <a:rPr lang="en-US" dirty="0">
                <a:ea typeface="Calibri Light" panose="020F0302020204030204"/>
                <a:cs typeface="Calibri Light" panose="020F0302020204030204"/>
              </a:rPr>
              <a:t>Vision for robots</a:t>
            </a:r>
            <a:endParaRPr lang="en-US"/>
          </a:p>
        </p:txBody>
      </p:sp>
      <p:sp>
        <p:nvSpPr>
          <p:cNvPr id="3" name="Content Placeholder 2"/>
          <p:cNvSpPr>
            <a:spLocks noGrp="1"/>
          </p:cNvSpPr>
          <p:nvPr>
            <p:ph idx="1"/>
          </p:nvPr>
        </p:nvSpPr>
        <p:spPr>
          <a:xfrm>
            <a:off x="802178" y="2261420"/>
            <a:ext cx="4002936" cy="3637935"/>
          </a:xfrm>
        </p:spPr>
        <p:txBody>
          <a:bodyPr>
            <a:normAutofit/>
          </a:bodyPr>
          <a:lstStyle/>
          <a:p>
            <a:r>
              <a:rPr lang="en-US" dirty="0">
                <a:ea typeface="Calibri" panose="020F0502020204030204"/>
                <a:cs typeface="Calibri" panose="020F0502020204030204"/>
              </a:rPr>
              <a:t>Many applications involves computer vision for Robotics such as :</a:t>
            </a:r>
            <a:endParaRPr lang="en-US" dirty="0">
              <a:ea typeface="Calibri" panose="020F0502020204030204"/>
              <a:cs typeface="Calibri" panose="020F0502020204030204"/>
            </a:endParaRPr>
          </a:p>
          <a:p>
            <a:pPr lvl="1">
              <a:buClr>
                <a:srgbClr val="FFFFFF"/>
              </a:buClr>
            </a:pPr>
            <a:r>
              <a:rPr lang="en-US" b="1" dirty="0">
                <a:ea typeface="+mn-lt"/>
                <a:cs typeface="+mn-lt"/>
              </a:rPr>
              <a:t>Visual Perception:</a:t>
            </a:r>
            <a:r>
              <a:rPr lang="en-US" dirty="0">
                <a:ea typeface="+mn-lt"/>
                <a:cs typeface="+mn-lt"/>
              </a:rPr>
              <a:t> Robots equipped with cameras can capture images or video of their environment. Computer vision algorithms are then used to process this visual data, extracting meaningful information about the surroundings. Visual perception enables robots to "see" and interpret the world in a way similar to how humans do.</a:t>
            </a:r>
            <a:endParaRPr lang="en-US" dirty="0">
              <a:ea typeface="+mn-lt"/>
              <a:cs typeface="+mn-lt"/>
            </a:endParaRPr>
          </a:p>
        </p:txBody>
      </p:sp>
      <p:pic>
        <p:nvPicPr>
          <p:cNvPr id="4" name="Picture 3" descr="The Benefits of Vision Guided Robot Systems | automate.org"/>
          <p:cNvPicPr>
            <a:picLocks noChangeAspect="1"/>
          </p:cNvPicPr>
          <p:nvPr/>
        </p:nvPicPr>
        <p:blipFill>
          <a:blip r:embed="rId2"/>
          <a:stretch>
            <a:fillRect/>
          </a:stretch>
        </p:blipFill>
        <p:spPr>
          <a:xfrm>
            <a:off x="5289752" y="1319714"/>
            <a:ext cx="6095593" cy="405634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65806" y="643463"/>
            <a:ext cx="3706762" cy="1608124"/>
          </a:xfrm>
        </p:spPr>
        <p:txBody>
          <a:bodyPr>
            <a:normAutofit/>
          </a:bodyPr>
          <a:lstStyle/>
          <a:p>
            <a:pPr>
              <a:lnSpc>
                <a:spcPct val="90000"/>
              </a:lnSpc>
            </a:pPr>
            <a:r>
              <a:rPr lang="en-US" b="1">
                <a:ea typeface="+mj-lt"/>
                <a:cs typeface="+mj-lt"/>
              </a:rPr>
              <a:t>Obstacle Detection and Avoidance</a:t>
            </a:r>
            <a:endParaRPr lang="en-US">
              <a:ea typeface="Calibri Light" panose="020F0302020204030204"/>
              <a:cs typeface="Calibri Light" panose="020F0302020204030204"/>
            </a:endParaRPr>
          </a:p>
        </p:txBody>
      </p:sp>
      <p:pic>
        <p:nvPicPr>
          <p:cNvPr id="4" name="Content Placeholder 3" descr="17 Interesting Applications of Object Detection for Businesses | alwaysAI"/>
          <p:cNvPicPr>
            <a:picLocks noChangeAspect="1"/>
          </p:cNvPicPr>
          <p:nvPr/>
        </p:nvPicPr>
        <p:blipFill rotWithShape="1">
          <a:blip r:embed="rId2"/>
          <a:srcRect l="23803" r="21130"/>
          <a:stretch>
            <a:fillRect/>
          </a:stretch>
        </p:blipFill>
        <p:spPr>
          <a:xfrm>
            <a:off x="20" y="975"/>
            <a:ext cx="7552924" cy="6858000"/>
          </a:xfrm>
          <a:prstGeom prst="rect">
            <a:avLst/>
          </a:prstGeom>
        </p:spPr>
      </p:pic>
      <p:sp>
        <p:nvSpPr>
          <p:cNvPr id="8" name="Content Placeholder 7"/>
          <p:cNvSpPr>
            <a:spLocks noGrp="1"/>
          </p:cNvSpPr>
          <p:nvPr>
            <p:ph idx="1"/>
          </p:nvPr>
        </p:nvSpPr>
        <p:spPr>
          <a:xfrm>
            <a:off x="7865806" y="2251587"/>
            <a:ext cx="3706762" cy="3972232"/>
          </a:xfrm>
        </p:spPr>
        <p:txBody>
          <a:bodyPr>
            <a:normAutofit/>
          </a:bodyPr>
          <a:lstStyle/>
          <a:p>
            <a:pPr marL="0" indent="0">
              <a:lnSpc>
                <a:spcPct val="90000"/>
              </a:lnSpc>
              <a:buClr>
                <a:srgbClr val="FFFFFF"/>
              </a:buClr>
              <a:buNone/>
            </a:pPr>
            <a:r>
              <a:rPr lang="en-US" sz="1400" b="1">
                <a:latin typeface="Arial" panose="020B0604020202020204"/>
                <a:ea typeface="Calibri" panose="020F0502020204030204"/>
                <a:cs typeface="Arial" panose="020B0604020202020204"/>
              </a:rPr>
              <a:t>Object Detection and Recognition:</a:t>
            </a:r>
            <a:r>
              <a:rPr lang="en-US" sz="1400">
                <a:latin typeface="Arial" panose="020B0604020202020204"/>
                <a:ea typeface="Calibri" panose="020F0502020204030204"/>
                <a:cs typeface="Arial" panose="020B0604020202020204"/>
              </a:rPr>
              <a:t> One of the primary uses of cameras on robots is to detect and recognize objects. This includes identifying and classifying objects based on their shape, color, texture, or other visual features. Object detection and recognition are essential for tasks such as pick-and-place operations in manufacturing, autonomous navigation, and even assisting in search and rescue missions.</a:t>
            </a:r>
            <a:endParaRPr lang="en-US" sz="1400">
              <a:latin typeface="Arial" panose="020B0604020202020204"/>
              <a:ea typeface="Calibri" panose="020F0502020204030204"/>
              <a:cs typeface="Arial" panose="020B0604020202020204"/>
            </a:endParaRPr>
          </a:p>
          <a:p>
            <a:pPr>
              <a:lnSpc>
                <a:spcPct val="90000"/>
              </a:lnSpc>
              <a:buClr>
                <a:srgbClr val="FFFFFF"/>
              </a:buClr>
            </a:pPr>
            <a:r>
              <a:rPr lang="en-US" sz="1400">
                <a:latin typeface="Arial" panose="020B0604020202020204"/>
                <a:ea typeface="Calibri" panose="020F0502020204030204"/>
                <a:cs typeface="Arial" panose="020B0604020202020204"/>
              </a:rPr>
              <a:t>Cameras on robots can be used to detect obstacles in their path. This is crucial for autonomous navigation, as robots can analyze the visual data to plan safe routes and avoid collisions. This capability is particularly important in applications like self-driving cars and warehouse robots.</a:t>
            </a:r>
            <a:endParaRPr lang="en-US" sz="1400">
              <a:latin typeface="Arial" panose="020B0604020202020204"/>
              <a:ea typeface="Calibri" panose="020F0502020204030204"/>
              <a:cs typeface="Arial" panose="020B0604020202020204"/>
            </a:endParaRPr>
          </a:p>
          <a:p>
            <a:pPr marL="0" indent="0">
              <a:lnSpc>
                <a:spcPct val="90000"/>
              </a:lnSpc>
              <a:buNone/>
            </a:pPr>
            <a:endParaRPr lang="en-US" sz="1400">
              <a:latin typeface="Arial" panose="020B0604020202020204"/>
              <a:ea typeface="Calibri" panose="020F0502020204030204"/>
              <a:cs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65806" y="643463"/>
            <a:ext cx="3706762" cy="1608124"/>
          </a:xfrm>
        </p:spPr>
        <p:txBody>
          <a:bodyPr>
            <a:normAutofit/>
          </a:bodyPr>
          <a:lstStyle/>
          <a:p>
            <a:pPr>
              <a:lnSpc>
                <a:spcPct val="90000"/>
              </a:lnSpc>
            </a:pPr>
            <a:r>
              <a:rPr lang="en-US" b="1">
                <a:ea typeface="+mj-lt"/>
                <a:cs typeface="+mj-lt"/>
              </a:rPr>
              <a:t>Gesture and Emotion Recognition</a:t>
            </a:r>
            <a:endParaRPr lang="en-US"/>
          </a:p>
        </p:txBody>
      </p:sp>
      <p:pic>
        <p:nvPicPr>
          <p:cNvPr id="4" name="Picture 3" descr="Raspberry Pi Based Emotion Recognition System Using OpenCV, TensorFlow, and  Keras"/>
          <p:cNvPicPr>
            <a:picLocks noChangeAspect="1"/>
          </p:cNvPicPr>
          <p:nvPr/>
        </p:nvPicPr>
        <p:blipFill rotWithShape="1">
          <a:blip r:embed="rId2"/>
          <a:srcRect l="21862" r="4623" b="-2"/>
          <a:stretch>
            <a:fillRect/>
          </a:stretch>
        </p:blipFill>
        <p:spPr>
          <a:xfrm>
            <a:off x="20" y="975"/>
            <a:ext cx="7552924" cy="6858000"/>
          </a:xfrm>
          <a:prstGeom prst="rect">
            <a:avLst/>
          </a:prstGeom>
        </p:spPr>
      </p:pic>
      <p:sp>
        <p:nvSpPr>
          <p:cNvPr id="3" name="Content Placeholder 2"/>
          <p:cNvSpPr>
            <a:spLocks noGrp="1"/>
          </p:cNvSpPr>
          <p:nvPr>
            <p:ph idx="1"/>
          </p:nvPr>
        </p:nvSpPr>
        <p:spPr>
          <a:xfrm>
            <a:off x="7865806" y="2251587"/>
            <a:ext cx="3706762" cy="3972232"/>
          </a:xfrm>
        </p:spPr>
        <p:txBody>
          <a:bodyPr>
            <a:normAutofit/>
          </a:bodyPr>
          <a:lstStyle/>
          <a:p>
            <a:endParaRPr lang="en-US" dirty="0">
              <a:ea typeface="Calibri" panose="020F0502020204030204"/>
              <a:cs typeface="Calibri" panose="020F0502020204030204"/>
            </a:endParaRPr>
          </a:p>
          <a:p>
            <a:pPr>
              <a:buClr>
                <a:srgbClr val="FFFFFF"/>
              </a:buClr>
            </a:pPr>
            <a:endParaRPr lang="en-US" dirty="0"/>
          </a:p>
          <a:p>
            <a:pPr>
              <a:buClr>
                <a:srgbClr val="FFFFFF"/>
              </a:buClr>
            </a:pPr>
            <a:r>
              <a:rPr lang="en-US" dirty="0">
                <a:ea typeface="+mn-lt"/>
                <a:cs typeface="+mn-lt"/>
              </a:rPr>
              <a:t> In human-robot interaction scenarios, cameras can be used to capture and interpret gestures, facial expressions, and emotions. This allows robots to respond to human cues and signals, making interactions more natural and intuitive.</a:t>
            </a:r>
            <a:endParaRPr lang="en-US" dirty="0"/>
          </a:p>
          <a:p>
            <a:pPr>
              <a:buClr>
                <a:srgbClr val="FFFFFF"/>
              </a:buClr>
            </a:pPr>
            <a:endParaRPr lang="en-US" dirty="0">
              <a:ea typeface="Calibri" panose="020F0502020204030204"/>
              <a:cs typeface="Calibri" panose="020F050202020403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1030289"/>
            <a:ext cx="6814749" cy="1035578"/>
          </a:xfrm>
        </p:spPr>
        <p:txBody>
          <a:bodyPr>
            <a:normAutofit/>
          </a:bodyPr>
          <a:lstStyle/>
          <a:p>
            <a:r>
              <a:rPr lang="en-US" dirty="0">
                <a:ea typeface="Calibri Light" panose="020F0302020204030204"/>
                <a:cs typeface="Calibri Light" panose="020F0302020204030204"/>
              </a:rPr>
              <a:t>Technologies used in vision</a:t>
            </a:r>
            <a:endParaRPr lang="en-US" dirty="0"/>
          </a:p>
        </p:txBody>
      </p:sp>
      <p:sp>
        <p:nvSpPr>
          <p:cNvPr id="9" name="Content Placeholder 8"/>
          <p:cNvSpPr>
            <a:spLocks noGrp="1"/>
          </p:cNvSpPr>
          <p:nvPr>
            <p:ph idx="1"/>
          </p:nvPr>
        </p:nvSpPr>
        <p:spPr>
          <a:xfrm>
            <a:off x="685801" y="2142067"/>
            <a:ext cx="6814749" cy="3649133"/>
          </a:xfrm>
        </p:spPr>
        <p:txBody>
          <a:bodyPr>
            <a:normAutofit/>
          </a:bodyPr>
          <a:lstStyle/>
          <a:p>
            <a:r>
              <a:rPr lang="en-US" dirty="0">
                <a:ea typeface="Calibri" panose="020F0502020204030204"/>
                <a:cs typeface="Calibri" panose="020F0502020204030204"/>
              </a:rPr>
              <a:t>OpenCV is a library for computer vision made by intel and its widely used nowadays in various and many Computer vision and Robotics Applications and it has many programming languages interfaces such as C++, Java and Python.</a:t>
            </a:r>
            <a:br>
              <a:rPr lang="en-US" dirty="0">
                <a:ea typeface="Calibri" panose="020F0502020204030204"/>
                <a:cs typeface="Calibri" panose="020F0502020204030204"/>
              </a:rPr>
            </a:br>
            <a:r>
              <a:rPr lang="en-US" dirty="0">
                <a:ea typeface="Calibri" panose="020F0502020204030204"/>
                <a:cs typeface="Calibri" panose="020F0502020204030204"/>
              </a:rPr>
              <a:t>C++ is used when you are targeting high-performance applications used in industry.</a:t>
            </a:r>
            <a:endParaRPr lang="en-US" dirty="0">
              <a:ea typeface="Calibri" panose="020F0502020204030204"/>
              <a:cs typeface="Calibri" panose="020F0502020204030204"/>
            </a:endParaRPr>
          </a:p>
        </p:txBody>
      </p:sp>
      <p:sp>
        <p:nvSpPr>
          <p:cNvPr id="12" name="Rounded Rectangle 10"/>
          <p:cNvSpPr>
            <a:spLocks noGrp="1" noRot="1" noChangeAspect="1" noMove="1" noResize="1" noEditPoints="1" noAdjustHandles="1" noChangeArrowheads="1" noChangeShapeType="1" noTextEdit="1"/>
          </p:cNvSpPr>
          <p:nvPr/>
        </p:nvSpPr>
        <p:spPr>
          <a:xfrm>
            <a:off x="8146172" y="639097"/>
            <a:ext cx="3398290" cy="5575438"/>
          </a:xfrm>
          <a:prstGeom prst="roundRect">
            <a:avLst>
              <a:gd name="adj" fmla="val 5442"/>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exagon with a white circle and white text&#10;&#10;Description automatically generated"/>
          <p:cNvPicPr>
            <a:picLocks noChangeAspect="1"/>
          </p:cNvPicPr>
          <p:nvPr/>
        </p:nvPicPr>
        <p:blipFill>
          <a:blip r:embed="rId2"/>
          <a:stretch>
            <a:fillRect/>
          </a:stretch>
        </p:blipFill>
        <p:spPr>
          <a:xfrm>
            <a:off x="8667977" y="733077"/>
            <a:ext cx="2346564" cy="2636590"/>
          </a:xfrm>
          <a:prstGeom prst="roundRect">
            <a:avLst>
              <a:gd name="adj" fmla="val 5170"/>
            </a:avLst>
          </a:prstGeom>
          <a:ln w="50800" cap="sq" cmpd="dbl">
            <a:noFill/>
            <a:miter lim="800000"/>
            <a:headEnd/>
            <a:tailEnd/>
          </a:ln>
          <a:effectLst/>
        </p:spPr>
      </p:pic>
      <p:pic>
        <p:nvPicPr>
          <p:cNvPr id="4" name="Content Placeholder 3" descr="Introduction - OpenCV Tutorial C++"/>
          <p:cNvPicPr>
            <a:picLocks noChangeAspect="1"/>
          </p:cNvPicPr>
          <p:nvPr/>
        </p:nvPicPr>
        <p:blipFill>
          <a:blip r:embed="rId3"/>
          <a:stretch>
            <a:fillRect/>
          </a:stretch>
        </p:blipFill>
        <p:spPr>
          <a:xfrm>
            <a:off x="8348585" y="3483966"/>
            <a:ext cx="2985345" cy="2636590"/>
          </a:xfrm>
          <a:prstGeom prst="roundRect">
            <a:avLst>
              <a:gd name="adj" fmla="val 5170"/>
            </a:avLst>
          </a:prstGeom>
          <a:ln w="50800" cap="sq" cmpd="dbl">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909" y="808055"/>
            <a:ext cx="3979205" cy="1453363"/>
          </a:xfrm>
        </p:spPr>
        <p:txBody>
          <a:bodyPr>
            <a:normAutofit/>
          </a:bodyPr>
          <a:lstStyle/>
          <a:p>
            <a:r>
              <a:rPr lang="en-US" sz="3300">
                <a:ea typeface="Calibri Light" panose="020F0302020204030204"/>
                <a:cs typeface="Calibri Light" panose="020F0302020204030204"/>
              </a:rPr>
              <a:t>Robots and internet of things</a:t>
            </a:r>
            <a:endParaRPr lang="en-US" sz="3300" err="1"/>
          </a:p>
        </p:txBody>
      </p:sp>
      <p:sp>
        <p:nvSpPr>
          <p:cNvPr id="3" name="Content Placeholder 2"/>
          <p:cNvSpPr>
            <a:spLocks noGrp="1"/>
          </p:cNvSpPr>
          <p:nvPr>
            <p:ph idx="1"/>
          </p:nvPr>
        </p:nvSpPr>
        <p:spPr>
          <a:xfrm>
            <a:off x="802178" y="2261420"/>
            <a:ext cx="4002936" cy="3637935"/>
          </a:xfrm>
        </p:spPr>
        <p:txBody>
          <a:bodyPr>
            <a:normAutofit/>
          </a:bodyPr>
          <a:lstStyle/>
          <a:p>
            <a:pPr>
              <a:lnSpc>
                <a:spcPct val="90000"/>
              </a:lnSpc>
            </a:pPr>
            <a:r>
              <a:rPr lang="en-US" dirty="0">
                <a:ea typeface="Calibri" panose="020F0502020204030204"/>
                <a:cs typeface="Calibri" panose="020F0502020204030204"/>
              </a:rPr>
              <a:t>IoT is used in Robotics to accomplish one or both of the following tasks : </a:t>
            </a:r>
            <a:endParaRPr lang="en-US">
              <a:ea typeface="Calibri" panose="020F0502020204030204"/>
              <a:cs typeface="Calibri" panose="020F0502020204030204"/>
            </a:endParaRPr>
          </a:p>
          <a:p>
            <a:pPr marL="800100" lvl="1" indent="-342900">
              <a:lnSpc>
                <a:spcPct val="90000"/>
              </a:lnSpc>
              <a:buClr>
                <a:srgbClr val="FFFFFF"/>
              </a:buClr>
              <a:buAutoNum type="arabicParenR"/>
            </a:pPr>
            <a:r>
              <a:rPr lang="en-US" dirty="0">
                <a:ea typeface="Calibri" panose="020F0502020204030204"/>
                <a:cs typeface="Calibri" panose="020F0502020204030204"/>
              </a:rPr>
              <a:t>Control </a:t>
            </a:r>
            <a:endParaRPr lang="en-US">
              <a:ea typeface="Calibri" panose="020F0502020204030204"/>
              <a:cs typeface="Calibri" panose="020F0502020204030204"/>
            </a:endParaRPr>
          </a:p>
          <a:p>
            <a:pPr marL="800100" lvl="1" indent="-342900">
              <a:lnSpc>
                <a:spcPct val="90000"/>
              </a:lnSpc>
              <a:buClr>
                <a:srgbClr val="FFFFFF"/>
              </a:buClr>
              <a:buAutoNum type="arabicParenR"/>
            </a:pPr>
            <a:r>
              <a:rPr lang="en-US" dirty="0">
                <a:ea typeface="Calibri" panose="020F0502020204030204"/>
                <a:cs typeface="Calibri" panose="020F0502020204030204"/>
              </a:rPr>
              <a:t>Monitor</a:t>
            </a:r>
            <a:endParaRPr lang="en-US">
              <a:ea typeface="Calibri" panose="020F0502020204030204"/>
              <a:cs typeface="Calibri" panose="020F0502020204030204"/>
            </a:endParaRPr>
          </a:p>
          <a:p>
            <a:pPr marL="457200" lvl="1" indent="0">
              <a:lnSpc>
                <a:spcPct val="90000"/>
              </a:lnSpc>
              <a:buClr>
                <a:srgbClr val="FFFFFF"/>
              </a:buClr>
              <a:buNone/>
            </a:pPr>
            <a:r>
              <a:rPr lang="en-US" dirty="0">
                <a:ea typeface="Calibri" panose="020F0502020204030204"/>
                <a:cs typeface="Calibri" panose="020F0502020204030204"/>
              </a:rPr>
              <a:t>Could be like giving a set point as a destination to reach for an autonomous mobile robot </a:t>
            </a:r>
            <a:endParaRPr lang="en-US">
              <a:ea typeface="Calibri" panose="020F0502020204030204"/>
              <a:cs typeface="Calibri" panose="020F0502020204030204"/>
            </a:endParaRPr>
          </a:p>
          <a:p>
            <a:pPr marL="457200" lvl="1" indent="0">
              <a:lnSpc>
                <a:spcPct val="90000"/>
              </a:lnSpc>
              <a:buNone/>
            </a:pPr>
            <a:r>
              <a:rPr lang="en-US" dirty="0">
                <a:ea typeface="Calibri" panose="020F0502020204030204"/>
                <a:cs typeface="Calibri" panose="020F0502020204030204"/>
              </a:rPr>
              <a:t>Or could be these AMR is equipped by sensors to monitor the environment for example a robot to monitor the weather status and sends sensor readings to a remote server.</a:t>
            </a:r>
            <a:endParaRPr lang="en-US">
              <a:ea typeface="Calibri" panose="020F0502020204030204"/>
              <a:cs typeface="Calibri" panose="020F0502020204030204"/>
            </a:endParaRPr>
          </a:p>
          <a:p>
            <a:pPr marL="342900">
              <a:lnSpc>
                <a:spcPct val="90000"/>
              </a:lnSpc>
              <a:buClr>
                <a:srgbClr val="FFFFFF"/>
              </a:buClr>
              <a:buAutoNum type="arabicParenR"/>
            </a:pPr>
            <a:endParaRPr lang="en-US">
              <a:ea typeface="Calibri" panose="020F0502020204030204"/>
              <a:cs typeface="Calibri" panose="020F0502020204030204"/>
            </a:endParaRPr>
          </a:p>
        </p:txBody>
      </p:sp>
      <p:pic>
        <p:nvPicPr>
          <p:cNvPr id="4" name="Picture 3" descr="Top 10 IoT Dashboards » DIY Usthad"/>
          <p:cNvPicPr>
            <a:picLocks noChangeAspect="1"/>
          </p:cNvPicPr>
          <p:nvPr/>
        </p:nvPicPr>
        <p:blipFill>
          <a:blip r:embed="rId2"/>
          <a:stretch>
            <a:fillRect/>
          </a:stretch>
        </p:blipFill>
        <p:spPr>
          <a:xfrm>
            <a:off x="5289752" y="1478692"/>
            <a:ext cx="6095593" cy="373838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11" name="Picture 10"/>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Picture 5" descr="ROS Development with LXD | Ubuntu"/>
          <p:cNvPicPr>
            <a:picLocks noChangeAspect="1"/>
          </p:cNvPicPr>
          <p:nvPr/>
        </p:nvPicPr>
        <p:blipFill rotWithShape="1">
          <a:blip r:embed="rId3"/>
          <a:srcRect/>
          <a:stretch>
            <a:fillRect/>
          </a:stretch>
        </p:blipFill>
        <p:spPr>
          <a:xfrm>
            <a:off x="20" y="10"/>
            <a:ext cx="12191980" cy="6857990"/>
          </a:xfrm>
          <a:prstGeom prst="rect">
            <a:avLst/>
          </a:prstGeom>
        </p:spPr>
      </p:pic>
      <p:pic>
        <p:nvPicPr>
          <p:cNvPr id="13" name="Picture 12"/>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p:cNvSpPr>
            <a:spLocks noGrp="1" noRot="1" noChangeAspect="1" noMove="1" noResize="1" noEditPoints="1" noAdjustHandles="1" noChangeArrowheads="1" noChangeShapeType="1" noTextEdit="1"/>
          </p:cNvSpPr>
          <p:nvPr/>
        </p:nvSpPr>
        <p:spPr bwMode="grayWhite">
          <a:xfrm>
            <a:off x="1712912" y="2125133"/>
            <a:ext cx="8736013" cy="2607734"/>
          </a:xfrm>
          <a:prstGeom prst="rect">
            <a:avLst/>
          </a:prstGeom>
          <a:solidFill>
            <a:schemeClr val="bg1">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panose="020B0604020202020204"/>
              <a:buNone/>
            </a:pPr>
            <a:endParaRPr lang="en-US" sz="1600" cap="all">
              <a:solidFill>
                <a:schemeClr val="tx1"/>
              </a:solidFill>
            </a:endParaRPr>
          </a:p>
        </p:txBody>
      </p:sp>
      <p:sp>
        <p:nvSpPr>
          <p:cNvPr id="2" name="Title 1"/>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a:t>Let's get started</a:t>
            </a:r>
            <a:endParaRPr lang="en-US" sz="4800"/>
          </a:p>
        </p:txBody>
      </p:sp>
      <p:sp>
        <p:nvSpPr>
          <p:cNvPr id="3" name="Content Placeholder 2"/>
          <p:cNvSpPr>
            <a:spLocks noGrp="1"/>
          </p:cNvSpPr>
          <p:nvPr>
            <p:ph idx="1"/>
          </p:nvPr>
        </p:nvSpPr>
        <p:spPr>
          <a:xfrm>
            <a:off x="1918758" y="3894653"/>
            <a:ext cx="8355542" cy="664647"/>
          </a:xfrm>
        </p:spPr>
        <p:txBody>
          <a:bodyPr vert="horz" lIns="91440" tIns="45720" rIns="91440" bIns="45720" rtlCol="0" anchor="t">
            <a:normAutofit/>
          </a:bodyPr>
          <a:lstStyle/>
          <a:p>
            <a:pPr marL="0" indent="0" algn="ctr">
              <a:buNone/>
            </a:pPr>
            <a:r>
              <a:rPr lang="en-US" cap="all"/>
              <a:t>Install Ubuntu and ROS </a:t>
            </a:r>
            <a:endParaRPr lang="en-US" cap="al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13" name="Picture 12"/>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Installing Ubuntu Desktop 20.04 LTS"/>
          <p:cNvPicPr>
            <a:picLocks noChangeAspect="1"/>
          </p:cNvPicPr>
          <p:nvPr/>
        </p:nvPicPr>
        <p:blipFill rotWithShape="1">
          <a:blip r:embed="rId3"/>
          <a:srcRect l="1053" r="14484"/>
          <a:stretch>
            <a:fillRect/>
          </a:stretch>
        </p:blipFill>
        <p:spPr>
          <a:xfrm>
            <a:off x="20" y="975"/>
            <a:ext cx="7552924" cy="6858000"/>
          </a:xfrm>
          <a:prstGeom prst="rect">
            <a:avLst/>
          </a:prstGeom>
        </p:spPr>
      </p:pic>
      <p:pic>
        <p:nvPicPr>
          <p:cNvPr id="15" name="Picture 14"/>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Download ubuntu 22.04</a:t>
            </a:r>
            <a:endParaRPr lang="en-US" sz="4800"/>
          </a:p>
        </p:txBody>
      </p:sp>
      <p:sp>
        <p:nvSpPr>
          <p:cNvPr id="8" name="Content Placeholder 7"/>
          <p:cNvSpPr>
            <a:spLocks noGrp="1"/>
          </p:cNvSpPr>
          <p:nvPr>
            <p:ph idx="1"/>
          </p:nvPr>
        </p:nvSpPr>
        <p:spPr>
          <a:xfrm>
            <a:off x="7905135" y="4385732"/>
            <a:ext cx="3254990" cy="1405467"/>
          </a:xfrm>
        </p:spPr>
        <p:txBody>
          <a:bodyPr vert="horz" lIns="91440" tIns="45720" rIns="91440" bIns="45720" rtlCol="0" anchor="t">
            <a:normAutofit/>
          </a:bodyPr>
          <a:lstStyle/>
          <a:p>
            <a:pPr marL="0" indent="0" algn="r">
              <a:buNone/>
            </a:pPr>
            <a:r>
              <a:rPr lang="en-US" cap="all"/>
              <a:t>Select the 20.04 release </a:t>
            </a:r>
            <a:endParaRPr lang="en-US" cap="all"/>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65806" y="643463"/>
            <a:ext cx="3706762" cy="1608124"/>
          </a:xfrm>
        </p:spPr>
        <p:txBody>
          <a:bodyPr>
            <a:normAutofit/>
          </a:bodyPr>
          <a:lstStyle/>
          <a:p>
            <a:r>
              <a:rPr lang="en-US" dirty="0">
                <a:ea typeface="Calibri Light" panose="020F0302020204030204"/>
                <a:cs typeface="Calibri Light" panose="020F0302020204030204"/>
              </a:rPr>
              <a:t>Select lang.</a:t>
            </a:r>
            <a:endParaRPr lang="en-US" dirty="0"/>
          </a:p>
        </p:txBody>
      </p:sp>
      <p:pic>
        <p:nvPicPr>
          <p:cNvPr id="5" name="Picture 4" descr="Gallery Image"/>
          <p:cNvPicPr>
            <a:picLocks noChangeAspect="1"/>
          </p:cNvPicPr>
          <p:nvPr/>
        </p:nvPicPr>
        <p:blipFill rotWithShape="1">
          <a:blip r:embed="rId2"/>
          <a:srcRect l="4310" r="5105"/>
          <a:stretch>
            <a:fillRect/>
          </a:stretch>
        </p:blipFill>
        <p:spPr>
          <a:xfrm>
            <a:off x="20" y="975"/>
            <a:ext cx="7552924" cy="6858000"/>
          </a:xfrm>
          <a:prstGeom prst="rect">
            <a:avLst/>
          </a:prstGeom>
        </p:spPr>
      </p:pic>
      <p:sp>
        <p:nvSpPr>
          <p:cNvPr id="7" name="Content Placeholder 6"/>
          <p:cNvSpPr>
            <a:spLocks noGrp="1"/>
          </p:cNvSpPr>
          <p:nvPr>
            <p:ph idx="1"/>
          </p:nvPr>
        </p:nvSpPr>
        <p:spPr>
          <a:xfrm>
            <a:off x="7865806" y="2251587"/>
            <a:ext cx="3706762" cy="3972232"/>
          </a:xfrm>
        </p:spPr>
        <p:txBody>
          <a:bodyPr>
            <a:normAutofit/>
          </a:bodyPr>
          <a:lstStyle/>
          <a:p>
            <a:r>
              <a:rPr lang="en-US" dirty="0">
                <a:ea typeface="Calibri" panose="020F0502020204030204"/>
                <a:cs typeface="Calibri" panose="020F0502020204030204"/>
              </a:rPr>
              <a:t>English then continue</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65806" y="643463"/>
            <a:ext cx="3706762" cy="1608124"/>
          </a:xfrm>
        </p:spPr>
        <p:txBody>
          <a:bodyPr>
            <a:normAutofit/>
          </a:bodyPr>
          <a:lstStyle/>
          <a:p>
            <a:r>
              <a:rPr lang="en-US" dirty="0">
                <a:ea typeface="Calibri Light" panose="020F0302020204030204"/>
                <a:cs typeface="Calibri Light" panose="020F0302020204030204"/>
              </a:rPr>
              <a:t>Select language</a:t>
            </a:r>
            <a:endParaRPr lang="en-US" dirty="0"/>
          </a:p>
        </p:txBody>
      </p:sp>
      <p:pic>
        <p:nvPicPr>
          <p:cNvPr id="4" name="Content Placeholder 3" descr="Gallery Image"/>
          <p:cNvPicPr>
            <a:picLocks noChangeAspect="1"/>
          </p:cNvPicPr>
          <p:nvPr/>
        </p:nvPicPr>
        <p:blipFill rotWithShape="1">
          <a:blip r:embed="rId2"/>
          <a:srcRect l="4534" r="4881"/>
          <a:stretch>
            <a:fillRect/>
          </a:stretch>
        </p:blipFill>
        <p:spPr>
          <a:xfrm>
            <a:off x="20" y="975"/>
            <a:ext cx="7552924" cy="6858000"/>
          </a:xfrm>
          <a:prstGeom prst="rect">
            <a:avLst/>
          </a:prstGeom>
        </p:spPr>
      </p:pic>
      <p:sp>
        <p:nvSpPr>
          <p:cNvPr id="8" name="Content Placeholder 7"/>
          <p:cNvSpPr>
            <a:spLocks noGrp="1"/>
          </p:cNvSpPr>
          <p:nvPr>
            <p:ph idx="1"/>
          </p:nvPr>
        </p:nvSpPr>
        <p:spPr>
          <a:xfrm>
            <a:off x="7865806" y="2251587"/>
            <a:ext cx="3706762" cy="3972232"/>
          </a:xfrm>
        </p:spPr>
        <p:txBody>
          <a:bodyPr>
            <a:normAutofit/>
          </a:bodyPr>
          <a:lstStyle/>
          <a:p>
            <a:r>
              <a:rPr lang="en-US" dirty="0">
                <a:ea typeface="Calibri" panose="020F0502020204030204"/>
                <a:cs typeface="Calibri" panose="020F0502020204030204"/>
              </a:rPr>
              <a:t>English US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5458" y="639097"/>
            <a:ext cx="6593075" cy="1612490"/>
          </a:xfrm>
        </p:spPr>
        <p:txBody>
          <a:bodyPr>
            <a:normAutofit/>
          </a:bodyPr>
          <a:lstStyle/>
          <a:p>
            <a:pPr marL="285750" indent="-285750">
              <a:spcBef>
                <a:spcPts val="0"/>
              </a:spcBef>
              <a:spcAft>
                <a:spcPts val="1000"/>
              </a:spcAft>
              <a:buFont typeface="Arial" panose="020B0604020202020204"/>
              <a:buChar char="•"/>
            </a:pPr>
            <a:r>
              <a:rPr lang="en-US">
                <a:latin typeface="Arial" panose="020B0604020202020204"/>
                <a:ea typeface="Calibri Light" panose="020F0302020204030204"/>
                <a:cs typeface="Arial" panose="020B0604020202020204"/>
              </a:rPr>
              <a:t>Software robots </a:t>
            </a:r>
            <a:endParaRPr lang="en-US">
              <a:latin typeface="Arial" panose="020B0604020202020204"/>
              <a:ea typeface="Calibri Light" panose="020F0302020204030204"/>
              <a:cs typeface="Arial" panose="020B0604020202020204"/>
            </a:endParaRPr>
          </a:p>
        </p:txBody>
      </p:sp>
      <p:pic>
        <p:nvPicPr>
          <p:cNvPr id="4" name="Picture 3" descr="System Artificial intelligence ChatGPT Chat Bot AI , Technology smart robot  Ai Chat GPT application software , robot application Chat GPT Stock  Illustration | Adobe Stock"/>
          <p:cNvPicPr>
            <a:picLocks noChangeAspect="1"/>
          </p:cNvPicPr>
          <p:nvPr/>
        </p:nvPicPr>
        <p:blipFill rotWithShape="1">
          <a:blip r:embed="rId2"/>
          <a:srcRect l="33150" r="28319"/>
          <a:stretch>
            <a:fillRect/>
          </a:stretch>
        </p:blipFill>
        <p:spPr>
          <a:xfrm>
            <a:off x="20" y="975"/>
            <a:ext cx="4635988" cy="6858000"/>
          </a:xfrm>
          <a:prstGeom prst="rect">
            <a:avLst/>
          </a:prstGeom>
        </p:spPr>
      </p:pic>
      <p:sp>
        <p:nvSpPr>
          <p:cNvPr id="3" name="Content Placeholder 2"/>
          <p:cNvSpPr>
            <a:spLocks noGrp="1"/>
          </p:cNvSpPr>
          <p:nvPr>
            <p:ph idx="1"/>
          </p:nvPr>
        </p:nvSpPr>
        <p:spPr>
          <a:xfrm>
            <a:off x="4955458" y="2251587"/>
            <a:ext cx="6593075" cy="3972232"/>
          </a:xfrm>
        </p:spPr>
        <p:txBody>
          <a:bodyPr>
            <a:normAutofit/>
          </a:bodyPr>
          <a:lstStyle/>
          <a:p>
            <a:pPr marL="0" indent="0">
              <a:buClr>
                <a:srgbClr val="FFFFFF"/>
              </a:buClr>
              <a:buNone/>
            </a:pPr>
            <a:r>
              <a:rPr lang="en-GB" dirty="0">
                <a:ea typeface="+mn-lt"/>
                <a:cs typeface="+mn-lt"/>
              </a:rPr>
              <a:t>also known as software bots, are computer programs designed to automate repetitive and rule-based tasks, mimicking human actions within digital systems. They excel at tasks like data entry, form filling, and report generation, reducing errors and increasing operational efficiency. Software robots can integrate with various applications, scale up easily, and offer cost savings through labor reduction.</a:t>
            </a:r>
            <a:endParaRPr lang="en-US" dirty="0">
              <a:ea typeface="+mn-lt"/>
              <a:cs typeface="+mn-lt"/>
            </a:endParaRPr>
          </a:p>
          <a:p>
            <a:pPr marL="0" indent="0">
              <a:buNone/>
            </a:pPr>
            <a:r>
              <a:rPr lang="en-US" dirty="0">
                <a:ea typeface="+mn-lt"/>
                <a:cs typeface="+mn-lt"/>
              </a:rPr>
              <a:t>These bots are often part of Robotic Process Automation (RPA), where they play a pivotal role in streamlining business processes and freeing up human resources for more complex, value-added tasks. RPA tools facilitate the configuration and management of software robots, making automation accessible and adaptable to a wide range of industries and functions.</a:t>
            </a:r>
            <a:endParaRPr lang="en-US" dirty="0">
              <a:ea typeface="+mn-lt"/>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65806" y="643463"/>
            <a:ext cx="3706762" cy="1608124"/>
          </a:xfrm>
        </p:spPr>
        <p:txBody>
          <a:bodyPr>
            <a:normAutofit/>
          </a:bodyPr>
          <a:lstStyle/>
          <a:p>
            <a:r>
              <a:rPr lang="en-US" dirty="0">
                <a:ea typeface="Calibri Light" panose="020F0302020204030204"/>
                <a:cs typeface="Calibri Light" panose="020F0302020204030204"/>
              </a:rPr>
              <a:t>Normal installation</a:t>
            </a:r>
            <a:endParaRPr lang="en-US" dirty="0"/>
          </a:p>
        </p:txBody>
      </p:sp>
      <p:pic>
        <p:nvPicPr>
          <p:cNvPr id="4" name="Content Placeholder 3" descr="Select Normal Installation Mode. Also, turn off the &quot;Download Updates&quot; option if you want an offline install"/>
          <p:cNvPicPr>
            <a:picLocks noChangeAspect="1"/>
          </p:cNvPicPr>
          <p:nvPr/>
        </p:nvPicPr>
        <p:blipFill rotWithShape="1">
          <a:blip r:embed="rId2"/>
          <a:srcRect l="3332" r="5809" b="1"/>
          <a:stretch>
            <a:fillRect/>
          </a:stretch>
        </p:blipFill>
        <p:spPr>
          <a:xfrm>
            <a:off x="20" y="975"/>
            <a:ext cx="7552924" cy="6858000"/>
          </a:xfrm>
          <a:prstGeom prst="rect">
            <a:avLst/>
          </a:prstGeom>
        </p:spPr>
      </p:pic>
      <p:sp>
        <p:nvSpPr>
          <p:cNvPr id="8" name="Content Placeholder 7"/>
          <p:cNvSpPr>
            <a:spLocks noGrp="1"/>
          </p:cNvSpPr>
          <p:nvPr>
            <p:ph idx="1"/>
          </p:nvPr>
        </p:nvSpPr>
        <p:spPr>
          <a:xfrm>
            <a:off x="7865806" y="2251587"/>
            <a:ext cx="3706762" cy="3972232"/>
          </a:xfrm>
        </p:spPr>
        <p:txBody>
          <a:bodyPr>
            <a:normAutofit/>
          </a:bodyPr>
          <a:lstStyle/>
          <a:p>
            <a:r>
              <a:rPr lang="en-US" dirty="0">
                <a:ea typeface="Calibri" panose="020F0502020204030204"/>
                <a:cs typeface="Calibri" panose="020F0502020204030204"/>
              </a:rPr>
              <a:t>Download updates while installing Ubuntu</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nvSpPr>
        <p:spPr>
          <a:xfrm>
            <a:off x="-3175" y="0"/>
            <a:ext cx="4654296" cy="6856214"/>
          </a:xfrm>
          <a:prstGeom prst="rect">
            <a:avLst/>
          </a:prstGeom>
          <a:blipFill dpi="0" rotWithShape="1">
            <a:blip r:embed="rId1"/>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8" name="Picture 17"/>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r="61893"/>
          <a:stretch>
            <a:fillRect/>
          </a:stretch>
        </p:blipFill>
        <p:spPr>
          <a:xfrm>
            <a:off x="0" y="0"/>
            <a:ext cx="4644770" cy="6856214"/>
          </a:xfrm>
          <a:prstGeom prst="rect">
            <a:avLst/>
          </a:prstGeom>
        </p:spPr>
      </p:pic>
      <p:sp>
        <p:nvSpPr>
          <p:cNvPr id="2" name="Title 1"/>
          <p:cNvSpPr>
            <a:spLocks noGrp="1"/>
          </p:cNvSpPr>
          <p:nvPr>
            <p:ph type="title"/>
          </p:nvPr>
        </p:nvSpPr>
        <p:spPr>
          <a:xfrm>
            <a:off x="685801" y="643466"/>
            <a:ext cx="3351530" cy="4995333"/>
          </a:xfrm>
        </p:spPr>
        <p:txBody>
          <a:bodyPr>
            <a:normAutofit/>
          </a:bodyPr>
          <a:lstStyle/>
          <a:p>
            <a:r>
              <a:rPr lang="en-US" b="1">
                <a:solidFill>
                  <a:srgbClr val="FFFFFF"/>
                </a:solidFill>
                <a:latin typeface="Arial" panose="020B0604020202020204"/>
                <a:ea typeface="+mj-lt"/>
                <a:cs typeface="Arial" panose="020B0604020202020204"/>
              </a:rPr>
              <a:t>Set Up Your Sources List</a:t>
            </a:r>
            <a:endParaRPr lang="en-US">
              <a:solidFill>
                <a:srgbClr val="FFFFFF"/>
              </a:solidFill>
              <a:latin typeface="Arial" panose="020B0604020202020204"/>
              <a:ea typeface="Calibri Light" panose="020F0302020204030204"/>
              <a:cs typeface="Arial" panose="020B0604020202020204"/>
            </a:endParaRPr>
          </a:p>
        </p:txBody>
      </p:sp>
      <p:sp useBgFill="1">
        <p:nvSpPr>
          <p:cNvPr id="15" name="Rectangle 14"/>
          <p:cNvSpPr>
            <a:spLocks noGrp="1" noRot="1" noChangeAspect="1" noMove="1" noResize="1" noEditPoints="1" noAdjustHandles="1" noChangeArrowheads="1" noChangeShapeType="1" noTextEdit="1"/>
          </p:cNvSpPr>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p:cNvGraphicFramePr>
            <a:graphicFrameLocks noGrp="1"/>
          </p:cNvGraphicFramePr>
          <p:nvPr>
            <p:ph idx="1"/>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909" y="808055"/>
            <a:ext cx="3979205" cy="1453363"/>
          </a:xfrm>
        </p:spPr>
        <p:txBody>
          <a:bodyPr>
            <a:normAutofit/>
          </a:bodyPr>
          <a:lstStyle/>
          <a:p>
            <a:r>
              <a:rPr lang="en-US" b="1" dirty="0">
                <a:ea typeface="+mj-lt"/>
                <a:cs typeface="+mj-lt"/>
              </a:rPr>
              <a:t>Set Up Your Keys</a:t>
            </a:r>
            <a:r>
              <a:rPr lang="en-US" dirty="0">
                <a:ea typeface="+mj-lt"/>
                <a:cs typeface="+mj-lt"/>
              </a:rPr>
              <a:t> </a:t>
            </a:r>
            <a:br>
              <a:rPr lang="en-US" dirty="0">
                <a:ea typeface="+mj-lt"/>
                <a:cs typeface="+mj-lt"/>
              </a:rPr>
            </a:br>
            <a:endParaRPr lang="en-US" dirty="0">
              <a:ea typeface="+mj-lt"/>
              <a:cs typeface="+mj-lt"/>
            </a:endParaRPr>
          </a:p>
        </p:txBody>
      </p:sp>
      <p:sp>
        <p:nvSpPr>
          <p:cNvPr id="3" name="Content Placeholder 2"/>
          <p:cNvSpPr>
            <a:spLocks noGrp="1"/>
          </p:cNvSpPr>
          <p:nvPr>
            <p:ph idx="1"/>
          </p:nvPr>
        </p:nvSpPr>
        <p:spPr>
          <a:xfrm>
            <a:off x="109451" y="2301004"/>
            <a:ext cx="9960389" cy="3647831"/>
          </a:xfrm>
        </p:spPr>
        <p:txBody>
          <a:bodyPr>
            <a:normAutofit/>
          </a:bodyPr>
          <a:lstStyle/>
          <a:p>
            <a:r>
              <a:rPr lang="en-US" dirty="0">
                <a:ea typeface="+mn-lt"/>
                <a:cs typeface="+mn-lt"/>
              </a:rPr>
              <a:t>Next, add the ROS key to your system to authenticate</a:t>
            </a:r>
            <a:br>
              <a:rPr lang="en-US" dirty="0">
                <a:ea typeface="+mn-lt"/>
                <a:cs typeface="+mn-lt"/>
              </a:rPr>
            </a:br>
            <a:r>
              <a:rPr lang="en-US" dirty="0">
                <a:ea typeface="+mn-lt"/>
                <a:cs typeface="+mn-lt"/>
              </a:rPr>
              <a:t> the packages. Run these commands:</a:t>
            </a:r>
            <a:endParaRPr lang="en-US" dirty="0">
              <a:ea typeface="Calibri" panose="020F0502020204030204"/>
              <a:cs typeface="Calibri" panose="020F0502020204030204"/>
            </a:endParaRPr>
          </a:p>
          <a:p>
            <a:pPr lvl="1">
              <a:buClr>
                <a:srgbClr val="FFFFFF"/>
              </a:buClr>
            </a:pPr>
            <a:r>
              <a:rPr lang="en-US" dirty="0" err="1">
                <a:latin typeface="Arial" panose="020B0604020202020204"/>
                <a:cs typeface="Arial" panose="020B0604020202020204"/>
              </a:rPr>
              <a:t>sudo</a:t>
            </a:r>
            <a:r>
              <a:rPr lang="en-US" dirty="0">
                <a:latin typeface="Arial" panose="020B0604020202020204"/>
                <a:cs typeface="Arial" panose="020B0604020202020204"/>
              </a:rPr>
              <a:t> apt update</a:t>
            </a:r>
            <a:endParaRPr lang="en-US" dirty="0">
              <a:ea typeface="Calibri" panose="020F0502020204030204"/>
              <a:cs typeface="Calibri" panose="020F0502020204030204"/>
            </a:endParaRPr>
          </a:p>
          <a:p>
            <a:pPr lvl="1">
              <a:buClr>
                <a:srgbClr val="FFFFFF"/>
              </a:buClr>
            </a:pPr>
            <a:r>
              <a:rPr lang="en-US" dirty="0" err="1">
                <a:latin typeface="Arial" panose="020B0604020202020204"/>
                <a:cs typeface="Arial" panose="020B0604020202020204"/>
              </a:rPr>
              <a:t>sudo</a:t>
            </a:r>
            <a:r>
              <a:rPr lang="en-US" dirty="0">
                <a:latin typeface="Arial" panose="020B0604020202020204"/>
                <a:cs typeface="Arial" panose="020B0604020202020204"/>
              </a:rPr>
              <a:t> apt install curl</a:t>
            </a:r>
            <a:endParaRPr lang="en-US" dirty="0">
              <a:latin typeface="Arial" panose="020B0604020202020204"/>
              <a:cs typeface="Arial" panose="020B0604020202020204"/>
            </a:endParaRPr>
          </a:p>
          <a:p>
            <a:pPr lvl="1">
              <a:buClr>
                <a:srgbClr val="FFFFFF"/>
              </a:buClr>
            </a:pPr>
            <a:r>
              <a:rPr lang="en-US" altLang="en-US" dirty="0">
                <a:ea typeface="Calibri" panose="020F0502020204030204"/>
                <a:cs typeface="Calibri" panose="020F0502020204030204"/>
              </a:rPr>
              <a:t>sudo curl -sSL https://raw.githubusercontent.com/ros/rosdistro/master/ros.asc | sudo tee /etc/apt/trusted.gpg.d/ros.asc &gt; /dev/null</a:t>
            </a:r>
            <a:endParaRPr lang="en-US" altLang="en-US" dirty="0">
              <a:ea typeface="Calibri" panose="020F0502020204030204"/>
              <a:cs typeface="Calibri" panose="020F0502020204030204"/>
            </a:endParaRPr>
          </a:p>
          <a:p>
            <a:pPr marL="457200" lvl="1" indent="0">
              <a:buClr>
                <a:srgbClr val="FFFFFF"/>
              </a:buClr>
              <a:buNone/>
            </a:pPr>
            <a:endParaRPr lang="en-US" altLang="en-US" dirty="0">
              <a:ea typeface="Calibri" panose="020F0502020204030204"/>
              <a:cs typeface="Calibri" panose="020F0502020204030204"/>
            </a:endParaRPr>
          </a:p>
        </p:txBody>
      </p:sp>
      <p:pic>
        <p:nvPicPr>
          <p:cNvPr id="7" name="Graphic 6" descr="Permissions"/>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8389" y="410465"/>
            <a:ext cx="5102943" cy="5102943"/>
          </a:xfrm>
          <a:prstGeom prst="roundRect">
            <a:avLst>
              <a:gd name="adj" fmla="val 4380"/>
            </a:avLst>
          </a:prstGeom>
          <a:effectLst>
            <a:outerShdw blurRad="254000" algn="tl" rotWithShape="0">
              <a:srgbClr val="000000">
                <a:alpha val="43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235" y="1318260"/>
            <a:ext cx="3771900" cy="523875"/>
          </a:xfrm>
        </p:spPr>
        <p:txBody>
          <a:bodyPr anchor="b">
            <a:normAutofit/>
          </a:bodyPr>
          <a:lstStyle/>
          <a:p>
            <a:r>
              <a:rPr lang="en-US" sz="2400"/>
              <a:t>Add ROS2 repository</a:t>
            </a:r>
            <a:endParaRPr lang="en-US" sz="2400"/>
          </a:p>
        </p:txBody>
      </p:sp>
      <p:sp>
        <p:nvSpPr>
          <p:cNvPr id="3" name="Content Placeholder 2"/>
          <p:cNvSpPr>
            <a:spLocks noGrp="1"/>
          </p:cNvSpPr>
          <p:nvPr>
            <p:ph idx="1"/>
          </p:nvPr>
        </p:nvSpPr>
        <p:spPr>
          <a:xfrm>
            <a:off x="102235" y="2515235"/>
            <a:ext cx="11078210" cy="2781300"/>
          </a:xfrm>
        </p:spPr>
        <p:txBody>
          <a:bodyPr anchor="t">
            <a:normAutofit/>
          </a:bodyPr>
          <a:lstStyle/>
          <a:p>
            <a:pPr>
              <a:buClr>
                <a:srgbClr val="FFFFFF"/>
              </a:buClr>
            </a:pPr>
            <a:r>
              <a:rPr lang="en-US" altLang="en-US" sz="1600">
                <a:ea typeface="+mn-lt"/>
                <a:cs typeface="+mn-lt"/>
              </a:rPr>
              <a:t>echo "deb [arch=$(dpkg --print-architecture) signed-by=/etc/apt/trusted.gpg.d/ros.asc] http://packages.ros.org/ros2/ubuntu $(. /etc/os-release &amp;&amp; echo $UBUNTU_CODENAME) main" | sudo tee /etc/apt/sources.list.d/ros2.list &gt; /dev/null</a:t>
            </a:r>
            <a:endParaRPr lang="en-US" altLang="en-US" sz="1600">
              <a:ea typeface="+mn-lt"/>
              <a:cs typeface="+mn-lt"/>
            </a:endParaRPr>
          </a:p>
          <a:p>
            <a:pPr>
              <a:buClr>
                <a:srgbClr val="FFFFFF"/>
              </a:buClr>
            </a:pPr>
            <a:endParaRPr lang="en-US" altLang="en-US" sz="1600">
              <a:ea typeface="+mn-lt"/>
              <a:cs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235" y="1318260"/>
            <a:ext cx="3771900" cy="523875"/>
          </a:xfrm>
        </p:spPr>
        <p:txBody>
          <a:bodyPr anchor="b">
            <a:normAutofit/>
          </a:bodyPr>
          <a:lstStyle/>
          <a:p>
            <a:r>
              <a:rPr lang="en-US" altLang="en-US" sz="2400"/>
              <a:t>Install ROS 2 Humble</a:t>
            </a:r>
            <a:endParaRPr lang="en-US" altLang="en-US" sz="2400"/>
          </a:p>
        </p:txBody>
      </p:sp>
      <p:sp>
        <p:nvSpPr>
          <p:cNvPr id="3" name="Content Placeholder 2"/>
          <p:cNvSpPr>
            <a:spLocks noGrp="1"/>
          </p:cNvSpPr>
          <p:nvPr>
            <p:ph idx="1"/>
          </p:nvPr>
        </p:nvSpPr>
        <p:spPr>
          <a:xfrm>
            <a:off x="102235" y="2063115"/>
            <a:ext cx="11078210" cy="4452620"/>
          </a:xfrm>
        </p:spPr>
        <p:txBody>
          <a:bodyPr anchor="t">
            <a:normAutofit fontScale="90000"/>
          </a:bodyPr>
          <a:lstStyle/>
          <a:p>
            <a:pPr>
              <a:buClr>
                <a:srgbClr val="FFFFFF"/>
              </a:buClr>
            </a:pPr>
            <a:r>
              <a:rPr lang="en-US" altLang="en-US" sz="1600">
                <a:ea typeface="+mn-lt"/>
                <a:cs typeface="+mn-lt"/>
              </a:rPr>
              <a:t>sudo apt update</a:t>
            </a:r>
            <a:endParaRPr lang="en-US" altLang="en-US" sz="1600">
              <a:ea typeface="+mn-lt"/>
              <a:cs typeface="+mn-lt"/>
            </a:endParaRPr>
          </a:p>
          <a:p>
            <a:pPr>
              <a:buClr>
                <a:srgbClr val="FFFFFF"/>
              </a:buClr>
            </a:pPr>
            <a:r>
              <a:rPr lang="en-US" altLang="en-US" sz="1600">
                <a:ea typeface="+mn-lt"/>
                <a:cs typeface="+mn-lt"/>
              </a:rPr>
              <a:t>sudo apt install ros-humble-desktop -y</a:t>
            </a:r>
            <a:endParaRPr lang="en-US" altLang="en-US" sz="1600">
              <a:ea typeface="+mn-lt"/>
              <a:cs typeface="+mn-lt"/>
            </a:endParaRPr>
          </a:p>
          <a:p>
            <a:pPr>
              <a:buClr>
                <a:srgbClr val="FFFFFF"/>
              </a:buClr>
            </a:pPr>
            <a:r>
              <a:rPr lang="en-US" altLang="en-US" sz="1600">
                <a:ea typeface="+mn-lt"/>
                <a:cs typeface="+mn-lt"/>
              </a:rPr>
              <a:t>Source the ROS environment in every terminal:</a:t>
            </a:r>
            <a:endParaRPr lang="en-US" altLang="en-US" sz="1600">
              <a:ea typeface="+mn-lt"/>
              <a:cs typeface="+mn-lt"/>
            </a:endParaRPr>
          </a:p>
          <a:p>
            <a:pPr marL="0" indent="457200">
              <a:buClr>
                <a:srgbClr val="FFFFFF"/>
              </a:buClr>
              <a:buNone/>
            </a:pPr>
            <a:r>
              <a:rPr lang="en-US" altLang="en-US" sz="1600">
                <a:ea typeface="+mn-lt"/>
                <a:cs typeface="+mn-lt"/>
              </a:rPr>
              <a:t>source /opt/ros/humble/setup.bash</a:t>
            </a:r>
            <a:endParaRPr lang="en-US" altLang="en-US" sz="1600">
              <a:ea typeface="+mn-lt"/>
              <a:cs typeface="+mn-lt"/>
            </a:endParaRPr>
          </a:p>
          <a:p>
            <a:pPr marL="0" indent="457200">
              <a:buClr>
                <a:srgbClr val="FFFFFF"/>
              </a:buClr>
              <a:buNone/>
            </a:pPr>
            <a:r>
              <a:rPr lang="en-US" altLang="en-US" sz="1600" b="1">
                <a:solidFill>
                  <a:srgbClr val="00B050"/>
                </a:solidFill>
                <a:ea typeface="+mn-lt"/>
                <a:cs typeface="+mn-lt"/>
              </a:rPr>
              <a:t>To make it permenant</a:t>
            </a:r>
            <a:endParaRPr lang="en-US" altLang="en-US" sz="1600" b="1">
              <a:solidFill>
                <a:srgbClr val="00B050"/>
              </a:solidFill>
              <a:ea typeface="+mn-lt"/>
              <a:cs typeface="+mn-lt"/>
            </a:endParaRPr>
          </a:p>
          <a:p>
            <a:pPr marL="0" indent="457200">
              <a:buClr>
                <a:srgbClr val="FFFFFF"/>
              </a:buClr>
              <a:buNone/>
            </a:pPr>
            <a:r>
              <a:rPr lang="en-US" altLang="en-US" sz="1600">
                <a:ea typeface="+mn-lt"/>
                <a:cs typeface="+mn-lt"/>
              </a:rPr>
              <a:t>echo "source /opt/ros/humble/setup.bash" &gt;&gt; ~/.bashrc</a:t>
            </a:r>
            <a:endParaRPr lang="en-US" altLang="en-US" sz="1600">
              <a:ea typeface="+mn-lt"/>
              <a:cs typeface="+mn-lt"/>
            </a:endParaRPr>
          </a:p>
          <a:p>
            <a:pPr marL="0" indent="457200">
              <a:buClr>
                <a:srgbClr val="FFFFFF"/>
              </a:buClr>
              <a:buNone/>
            </a:pPr>
            <a:r>
              <a:rPr lang="en-US" altLang="en-US" sz="1600">
                <a:ea typeface="+mn-lt"/>
                <a:cs typeface="+mn-lt"/>
              </a:rPr>
              <a:t>source ~/.bashrc</a:t>
            </a:r>
            <a:endParaRPr lang="en-US" altLang="en-US" sz="1600">
              <a:ea typeface="+mn-lt"/>
              <a:cs typeface="+mn-lt"/>
            </a:endParaRPr>
          </a:p>
          <a:p>
            <a:pPr marL="0" indent="457200">
              <a:buClr>
                <a:srgbClr val="FFFFFF"/>
              </a:buClr>
              <a:buNone/>
            </a:pPr>
            <a:r>
              <a:rPr lang="en-US" altLang="en-US" sz="1600" b="1">
                <a:solidFill>
                  <a:srgbClr val="FFFF00"/>
                </a:solidFill>
                <a:ea typeface="+mn-lt"/>
                <a:cs typeface="+mn-lt"/>
              </a:rPr>
              <a:t>to install development tools</a:t>
            </a:r>
            <a:endParaRPr lang="en-US" altLang="en-US" sz="1600" b="1">
              <a:solidFill>
                <a:srgbClr val="FFFF00"/>
              </a:solidFill>
              <a:ea typeface="+mn-lt"/>
              <a:cs typeface="+mn-lt"/>
            </a:endParaRPr>
          </a:p>
          <a:p>
            <a:pPr marL="0" indent="457200">
              <a:buClr>
                <a:srgbClr val="FFFFFF"/>
              </a:buClr>
              <a:buNone/>
            </a:pPr>
            <a:r>
              <a:rPr lang="en-US" altLang="en-US" sz="1600">
                <a:ea typeface="+mn-lt"/>
                <a:cs typeface="+mn-lt"/>
              </a:rPr>
              <a:t>sudo apt install -y python3-colcon-common-extensions python3-rosdep python3-argcomplete</a:t>
            </a:r>
            <a:endParaRPr lang="en-US" altLang="en-US" sz="1600">
              <a:ea typeface="+mn-lt"/>
              <a:cs typeface="+mn-lt"/>
            </a:endParaRPr>
          </a:p>
          <a:p>
            <a:pPr marL="0" indent="457200">
              <a:buClr>
                <a:srgbClr val="FFFFFF"/>
              </a:buClr>
              <a:buNone/>
            </a:pPr>
            <a:r>
              <a:rPr lang="en-US" altLang="en-US" sz="1600" b="1">
                <a:solidFill>
                  <a:srgbClr val="FFFF00"/>
                </a:solidFill>
                <a:ea typeface="+mn-lt"/>
                <a:cs typeface="+mn-lt"/>
              </a:rPr>
              <a:t> Initialize rosdepsudo rosdep init</a:t>
            </a:r>
            <a:endParaRPr lang="en-US" altLang="en-US" sz="1600" b="1">
              <a:solidFill>
                <a:srgbClr val="FFFF00"/>
              </a:solidFill>
              <a:ea typeface="+mn-lt"/>
              <a:cs typeface="+mn-lt"/>
            </a:endParaRPr>
          </a:p>
          <a:p>
            <a:pPr marL="0" indent="457200">
              <a:buClr>
                <a:srgbClr val="FFFFFF"/>
              </a:buClr>
              <a:buNone/>
            </a:pPr>
            <a:r>
              <a:rPr lang="en-US" altLang="en-US" sz="1600">
                <a:solidFill>
                  <a:schemeClr val="tx1"/>
                </a:solidFill>
                <a:ea typeface="+mn-lt"/>
                <a:cs typeface="+mn-lt"/>
              </a:rPr>
              <a:t>rosdep update</a:t>
            </a:r>
            <a:endParaRPr lang="en-US" altLang="en-US" sz="1600">
              <a:solidFill>
                <a:schemeClr val="tx1"/>
              </a:solidFill>
              <a:ea typeface="+mn-lt"/>
              <a:cs typeface="+mn-lt"/>
            </a:endParaRPr>
          </a:p>
          <a:p>
            <a:pPr marL="0" indent="457200">
              <a:buClr>
                <a:srgbClr val="FFFFFF"/>
              </a:buClr>
              <a:buNone/>
            </a:pPr>
            <a:endParaRPr lang="en-US" altLang="en-US" sz="1600">
              <a:ea typeface="+mn-lt"/>
              <a:cs typeface="+mn-lt"/>
            </a:endParaRPr>
          </a:p>
          <a:p>
            <a:pPr marL="0" indent="457200">
              <a:buClr>
                <a:srgbClr val="FFFFFF"/>
              </a:buClr>
              <a:buNone/>
            </a:pPr>
            <a:endParaRPr lang="en-US" altLang="en-US" sz="1600">
              <a:ea typeface="+mn-lt"/>
              <a:cs typeface="+mn-lt"/>
            </a:endParaRPr>
          </a:p>
          <a:p>
            <a:pPr marL="0" indent="457200">
              <a:buClr>
                <a:srgbClr val="FFFFFF"/>
              </a:buClr>
              <a:buNone/>
            </a:pPr>
            <a:endParaRPr lang="en-US" altLang="en-US" sz="1600">
              <a:ea typeface="+mn-lt"/>
              <a:cs typeface="+mn-lt"/>
            </a:endParaRPr>
          </a:p>
          <a:p>
            <a:pPr marL="0" indent="457200">
              <a:buClr>
                <a:srgbClr val="FFFFFF"/>
              </a:buClr>
              <a:buNone/>
            </a:pPr>
            <a:endParaRPr lang="en-US" altLang="en-US" sz="1600">
              <a:ea typeface="+mn-lt"/>
              <a:cs typeface="+mn-lt"/>
            </a:endParaRPr>
          </a:p>
          <a:p>
            <a:pPr>
              <a:buClr>
                <a:srgbClr val="FFFFFF"/>
              </a:buClr>
            </a:pPr>
            <a:endParaRPr lang="en-US" altLang="en-US" sz="1600">
              <a:ea typeface="+mn-lt"/>
              <a:cs typeface="+mn-lt"/>
            </a:endParaRPr>
          </a:p>
        </p:txBody>
      </p:sp>
      <p:pic>
        <p:nvPicPr>
          <p:cNvPr id="4" name="Picture 3"/>
          <p:cNvPicPr/>
          <p:nvPr/>
        </p:nvPicPr>
        <p:blipFill>
          <a:blip r:embed="rId2"/>
          <a:stretch>
            <a:fillRect/>
          </a:stretch>
        </p:blipFill>
        <p:spPr>
          <a:xfrm>
            <a:off x="6926580" y="1767205"/>
            <a:ext cx="3848100" cy="24847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1"/>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85801" y="643466"/>
            <a:ext cx="2590799" cy="4995333"/>
          </a:xfrm>
        </p:spPr>
        <p:txBody>
          <a:bodyPr vert="horz" lIns="91440" tIns="45720" rIns="91440" bIns="45720" rtlCol="0">
            <a:normAutofit/>
          </a:bodyPr>
          <a:lstStyle/>
          <a:p>
            <a:r>
              <a:rPr lang="en-US" sz="2800">
                <a:solidFill>
                  <a:srgbClr val="FFFFFF"/>
                </a:solidFill>
                <a:ea typeface="+mj-lt"/>
                <a:cs typeface="+mj-lt"/>
              </a:rPr>
              <a:t>Initialize ros dependencies</a:t>
            </a:r>
            <a:endParaRPr lang="en-US" sz="2800">
              <a:solidFill>
                <a:srgbClr val="FFFFFF"/>
              </a:solidFill>
            </a:endParaRPr>
          </a:p>
        </p:txBody>
      </p:sp>
      <p:graphicFrame>
        <p:nvGraphicFramePr>
          <p:cNvPr id="5" name="Content Placeholder 2"/>
          <p:cNvGraphicFramePr>
            <a:graphicFrameLocks noGrp="1"/>
          </p:cNvGraphicFramePr>
          <p:nvPr>
            <p:ph idx="1"/>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456267"/>
          </a:xfrm>
        </p:spPr>
        <p:txBody>
          <a:bodyPr>
            <a:normAutofit/>
          </a:bodyPr>
          <a:lstStyle/>
          <a:p>
            <a:r>
              <a:rPr lang="en-US" b="1">
                <a:ea typeface="+mj-lt"/>
                <a:cs typeface="+mj-lt"/>
              </a:rPr>
              <a:t>Environment Setup</a:t>
            </a:r>
            <a:endParaRPr lang="en-US">
              <a:ea typeface="+mj-lt"/>
              <a:cs typeface="+mj-lt"/>
            </a:endParaRPr>
          </a:p>
        </p:txBody>
      </p:sp>
      <p:sp>
        <p:nvSpPr>
          <p:cNvPr id="5" name="Rectangles 4"/>
          <p:cNvSpPr/>
          <p:nvPr/>
        </p:nvSpPr>
        <p:spPr>
          <a:xfrm>
            <a:off x="944880" y="2141855"/>
            <a:ext cx="6225540" cy="137160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marL="0" indent="457200">
              <a:buClr>
                <a:srgbClr val="FFFFFF"/>
              </a:buClr>
              <a:buNone/>
            </a:pPr>
            <a:r>
              <a:rPr lang="en-US" altLang="en-US">
                <a:ea typeface="+mn-lt"/>
                <a:cs typeface="+mn-lt"/>
                <a:sym typeface="+mn-ea"/>
              </a:rPr>
              <a:t>echo "source /opt/ros/humble/setup.bash" &gt;&gt; ~/.bashrc</a:t>
            </a:r>
            <a:endParaRPr lang="en-US"/>
          </a:p>
        </p:txBody>
      </p:sp>
      <p:sp>
        <p:nvSpPr>
          <p:cNvPr id="6" name="Down Arrow 5"/>
          <p:cNvSpPr/>
          <p:nvPr/>
        </p:nvSpPr>
        <p:spPr>
          <a:xfrm>
            <a:off x="3776345" y="3513455"/>
            <a:ext cx="662940" cy="69342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nvSpPr>
        <p:spPr>
          <a:xfrm>
            <a:off x="944880" y="4206875"/>
            <a:ext cx="6225540" cy="137160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marL="0" indent="457200">
              <a:buClr>
                <a:srgbClr val="FFFFFF"/>
              </a:buClr>
              <a:buNone/>
            </a:pPr>
            <a:r>
              <a:rPr lang="en-US" altLang="en-US">
                <a:ea typeface="+mn-lt"/>
                <a:cs typeface="+mn-lt"/>
                <a:sym typeface="+mn-ea"/>
              </a:rPr>
              <a:t>source ~/.bashrc</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12" name="Picture 11"/>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49338" y="3765754"/>
            <a:ext cx="10903565" cy="1504335"/>
          </a:xfrm>
        </p:spPr>
        <p:txBody>
          <a:bodyPr vert="horz" lIns="91440" tIns="45720" rIns="91440" bIns="45720" rtlCol="0" anchor="b">
            <a:normAutofit/>
          </a:bodyPr>
          <a:lstStyle/>
          <a:p>
            <a:pPr algn="ctr"/>
            <a:r>
              <a:rPr lang="en-US" sz="4800"/>
              <a:t>Thank you</a:t>
            </a:r>
            <a:endParaRPr lang="en-US" sz="4800"/>
          </a:p>
        </p:txBody>
      </p:sp>
      <p:pic>
        <p:nvPicPr>
          <p:cNvPr id="5" name="Picture 4" descr="A blue and white text&#10;&#10;Description automatically generated"/>
          <p:cNvPicPr>
            <a:picLocks noChangeAspect="1"/>
          </p:cNvPicPr>
          <p:nvPr/>
        </p:nvPicPr>
        <p:blipFill>
          <a:blip r:embed="rId3"/>
          <a:stretch>
            <a:fillRect/>
          </a:stretch>
        </p:blipFill>
        <p:spPr>
          <a:xfrm>
            <a:off x="2208929" y="960120"/>
            <a:ext cx="7784382" cy="249100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456267"/>
          </a:xfrm>
        </p:spPr>
        <p:txBody>
          <a:bodyPr>
            <a:normAutofit/>
          </a:bodyPr>
          <a:lstStyle/>
          <a:p>
            <a:r>
              <a:rPr lang="en-US" dirty="0">
                <a:ea typeface="Calibri Light" panose="020F0302020204030204"/>
                <a:cs typeface="Calibri Light" panose="020F0302020204030204"/>
              </a:rPr>
              <a:t>Common types of </a:t>
            </a:r>
            <a:r>
              <a:rPr lang="en-US" dirty="0" err="1">
                <a:ea typeface="Calibri Light" panose="020F0302020204030204"/>
                <a:cs typeface="Calibri Light" panose="020F0302020204030204"/>
              </a:rPr>
              <a:t>hw</a:t>
            </a:r>
            <a:r>
              <a:rPr lang="en-US" dirty="0">
                <a:ea typeface="Calibri Light" panose="020F0302020204030204"/>
                <a:cs typeface="Calibri Light" panose="020F0302020204030204"/>
              </a:rPr>
              <a:t> robots</a:t>
            </a:r>
            <a:endParaRPr lang="en-US" dirty="0"/>
          </a:p>
        </p:txBody>
      </p:sp>
      <p:graphicFrame>
        <p:nvGraphicFramePr>
          <p:cNvPr id="23" name="Content Placeholder 2"/>
          <p:cNvGraphicFramePr>
            <a:graphicFrameLocks noGrp="1"/>
          </p:cNvGraphicFramePr>
          <p:nvPr>
            <p:ph idx="1"/>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a:spLocks noGrp="1" noRot="1" noChangeAspect="1" noMove="1" noResize="1" noEditPoints="1" noAdjustHandles="1" noChangeArrowheads="1" noChangeShapeType="1" noTextEdit="1"/>
          </p:cNvSpPr>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nvSpPr>
        <p:spPr>
          <a:xfrm>
            <a:off x="0" y="0"/>
            <a:ext cx="12192000" cy="2284214"/>
          </a:xfrm>
          <a:prstGeom prst="rect">
            <a:avLst/>
          </a:prstGeom>
          <a:blipFill dpi="0" rotWithShape="1">
            <a:blip r:embed="rId1"/>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1" name="Picture 20"/>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b="66684"/>
          <a:stretch>
            <a:fillRect/>
          </a:stretch>
        </p:blipFill>
        <p:spPr>
          <a:xfrm>
            <a:off x="-3175" y="0"/>
            <a:ext cx="12188825" cy="2284214"/>
          </a:xfrm>
          <a:prstGeom prst="rect">
            <a:avLst/>
          </a:prstGeom>
        </p:spPr>
      </p:pic>
      <p:sp>
        <p:nvSpPr>
          <p:cNvPr id="2" name="Title 1"/>
          <p:cNvSpPr>
            <a:spLocks noGrp="1"/>
          </p:cNvSpPr>
          <p:nvPr>
            <p:ph type="title"/>
          </p:nvPr>
        </p:nvSpPr>
        <p:spPr>
          <a:xfrm>
            <a:off x="1028700" y="653142"/>
            <a:ext cx="10131425" cy="1219200"/>
          </a:xfrm>
        </p:spPr>
        <p:txBody>
          <a:bodyPr>
            <a:normAutofit/>
          </a:bodyPr>
          <a:lstStyle/>
          <a:p>
            <a:pPr algn="ctr"/>
            <a:r>
              <a:rPr lang="en-US" sz="4400" dirty="0">
                <a:solidFill>
                  <a:srgbClr val="FFFFFF"/>
                </a:solidFill>
                <a:ea typeface="Calibri Light" panose="020F0302020204030204"/>
                <a:cs typeface="Calibri Light" panose="020F0302020204030204"/>
              </a:rPr>
              <a:t>Non-fixed vs fixed</a:t>
            </a:r>
            <a:endParaRPr lang="en-US" sz="4400" dirty="0">
              <a:solidFill>
                <a:srgbClr val="FFFFFF"/>
              </a:solidFill>
              <a:ea typeface="Calibri Light" panose="020F0302020204030204"/>
              <a:cs typeface="Calibri Light" panose="020F0302020204030204"/>
            </a:endParaRPr>
          </a:p>
        </p:txBody>
      </p:sp>
      <p:graphicFrame>
        <p:nvGraphicFramePr>
          <p:cNvPr id="5" name="Content Placeholder 4"/>
          <p:cNvGraphicFramePr>
            <a:graphicFrameLocks noGrp="1"/>
          </p:cNvGraphicFramePr>
          <p:nvPr>
            <p:ph idx="1"/>
          </p:nvPr>
        </p:nvGraphicFramePr>
        <p:xfrm>
          <a:off x="1913690" y="2903029"/>
          <a:ext cx="8361445" cy="2728342"/>
        </p:xfrm>
        <a:graphic>
          <a:graphicData uri="http://schemas.openxmlformats.org/drawingml/2006/table">
            <a:tbl>
              <a:tblPr firstRow="1" bandRow="1">
                <a:solidFill>
                  <a:schemeClr val="bg1">
                    <a:lumMod val="95000"/>
                  </a:schemeClr>
                </a:solidFill>
                <a:tableStyleId>{5C22544A-7EE6-4342-B048-85BDC9FD1C3A}</a:tableStyleId>
              </a:tblPr>
              <a:tblGrid>
                <a:gridCol w="3487997"/>
                <a:gridCol w="4873448"/>
              </a:tblGrid>
              <a:tr h="861251">
                <a:tc>
                  <a:txBody>
                    <a:bodyPr/>
                    <a:lstStyle/>
                    <a:p>
                      <a:pPr algn="ctr"/>
                      <a:r>
                        <a:rPr lang="en-US" sz="3300" b="0" cap="none" spc="0" dirty="0">
                          <a:solidFill>
                            <a:schemeClr val="bg1"/>
                          </a:solidFill>
                        </a:rPr>
                        <a:t>Mobile</a:t>
                      </a:r>
                      <a:endParaRPr lang="en-US" sz="3300" b="0" cap="none" spc="0" dirty="0">
                        <a:solidFill>
                          <a:schemeClr val="bg1"/>
                        </a:solidFill>
                      </a:endParaRPr>
                    </a:p>
                  </a:txBody>
                  <a:tcPr marL="188595" marR="188595" marT="188595" marB="94298" anchor="ct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sz="3300" b="0" cap="none" spc="0" dirty="0">
                          <a:solidFill>
                            <a:schemeClr val="bg1"/>
                          </a:solidFill>
                        </a:rPr>
                        <a:t>Stationary</a:t>
                      </a:r>
                      <a:endParaRPr lang="en-US" sz="3300" b="0" cap="none" spc="0" dirty="0">
                        <a:solidFill>
                          <a:schemeClr val="bg1"/>
                        </a:solidFill>
                      </a:endParaRPr>
                    </a:p>
                  </a:txBody>
                  <a:tcPr marL="188595" marR="188595" marT="188595" marB="94298" anchor="ctr">
                    <a:lnL w="12700" cmpd="sng">
                      <a:noFill/>
                    </a:lnL>
                    <a:lnR w="12700" cmpd="sng">
                      <a:noFill/>
                    </a:lnR>
                    <a:lnT w="19050" cap="flat" cmpd="sng" algn="ctr">
                      <a:noFill/>
                      <a:prstDash val="solid"/>
                    </a:lnT>
                    <a:lnB w="38100" cmpd="sng">
                      <a:noFill/>
                    </a:lnB>
                    <a:solidFill>
                      <a:schemeClr val="accent2"/>
                    </a:solidFill>
                  </a:tcPr>
                </a:tc>
              </a:tr>
              <a:tr h="1867091">
                <a:tc>
                  <a:txBody>
                    <a:bodyPr/>
                    <a:lstStyle/>
                    <a:p>
                      <a:pPr>
                        <a:buFont typeface="Arial" panose="020B0604020202020204" pitchFamily="34" charset="0"/>
                        <a:buChar char="•"/>
                      </a:pPr>
                      <a:r>
                        <a:rPr lang="en-US" sz="2500" cap="none" spc="0" dirty="0">
                          <a:solidFill>
                            <a:schemeClr val="tx1"/>
                          </a:solidFill>
                        </a:rPr>
                        <a:t>AMRs</a:t>
                      </a:r>
                      <a:endParaRPr lang="en-US" sz="2500" cap="none" spc="0" dirty="0">
                        <a:solidFill>
                          <a:schemeClr val="tx1"/>
                        </a:solidFill>
                      </a:endParaRPr>
                    </a:p>
                    <a:p>
                      <a:pPr>
                        <a:buFont typeface="Arial" panose="020B0604020202020204" pitchFamily="34" charset="0"/>
                        <a:buChar char="•"/>
                      </a:pPr>
                      <a:r>
                        <a:rPr lang="en-US" sz="2500" cap="none" spc="0" dirty="0">
                          <a:solidFill>
                            <a:schemeClr val="tx1"/>
                          </a:solidFill>
                        </a:rPr>
                        <a:t>AGVs</a:t>
                      </a:r>
                      <a:endParaRPr lang="en-US" sz="2500" cap="none" spc="0" dirty="0">
                        <a:solidFill>
                          <a:schemeClr val="tx1"/>
                        </a:solidFill>
                      </a:endParaRPr>
                    </a:p>
                    <a:p>
                      <a:pPr>
                        <a:buFont typeface="Arial" panose="020B0604020202020204" pitchFamily="34" charset="0"/>
                        <a:buChar char="•"/>
                      </a:pPr>
                      <a:r>
                        <a:rPr lang="en-US" sz="2500" cap="none" spc="0" dirty="0">
                          <a:solidFill>
                            <a:schemeClr val="tx1"/>
                          </a:solidFill>
                        </a:rPr>
                        <a:t>Humanoids</a:t>
                      </a:r>
                      <a:endParaRPr lang="en-US" sz="2500" cap="none" spc="0" dirty="0">
                        <a:solidFill>
                          <a:schemeClr val="tx1"/>
                        </a:solidFill>
                      </a:endParaRPr>
                    </a:p>
                    <a:p>
                      <a:pPr>
                        <a:buFont typeface="Arial" panose="020B0604020202020204" pitchFamily="34" charset="0"/>
                        <a:buChar char="•"/>
                      </a:pPr>
                      <a:r>
                        <a:rPr lang="en-US" sz="2500" cap="none" spc="0" dirty="0">
                          <a:solidFill>
                            <a:schemeClr val="tx1"/>
                          </a:solidFill>
                        </a:rPr>
                        <a:t>Hybrids</a:t>
                      </a:r>
                      <a:endParaRPr lang="en-US" sz="2500" cap="none" spc="0" dirty="0">
                        <a:solidFill>
                          <a:schemeClr val="tx1"/>
                        </a:solidFill>
                      </a:endParaRPr>
                    </a:p>
                  </a:txBody>
                  <a:tcPr marL="188595" marR="188595" marT="188595" marB="94298"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algn="l">
                        <a:buFont typeface="Arial" panose="020B0604020202020204" pitchFamily="34" charset="0"/>
                        <a:buChar char="•"/>
                      </a:pPr>
                      <a:r>
                        <a:rPr lang="en-US" sz="2500" cap="none" spc="0" dirty="0">
                          <a:solidFill>
                            <a:schemeClr val="tx1"/>
                          </a:solidFill>
                        </a:rPr>
                        <a:t>Articulated robots</a:t>
                      </a:r>
                      <a:endParaRPr lang="en-US" sz="2500" cap="none" spc="0" dirty="0">
                        <a:solidFill>
                          <a:schemeClr val="tx1"/>
                        </a:solidFill>
                      </a:endParaRPr>
                    </a:p>
                    <a:p>
                      <a:pPr algn="l">
                        <a:buFont typeface="Arial" panose="020B0604020202020204" pitchFamily="34" charset="0"/>
                        <a:buChar char="•"/>
                      </a:pPr>
                      <a:r>
                        <a:rPr lang="en-US" sz="2500" cap="none" spc="0" err="1">
                          <a:solidFill>
                            <a:schemeClr val="tx1"/>
                          </a:solidFill>
                        </a:rPr>
                        <a:t>Cobots</a:t>
                      </a:r>
                      <a:endParaRPr lang="en-US" sz="2500" cap="none" spc="0">
                        <a:solidFill>
                          <a:schemeClr val="tx1"/>
                        </a:solidFill>
                      </a:endParaRPr>
                    </a:p>
                  </a:txBody>
                  <a:tcPr marL="188595" marR="188595" marT="188595" marB="94298"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456267"/>
          </a:xfrm>
        </p:spPr>
        <p:txBody>
          <a:bodyPr>
            <a:normAutofit/>
          </a:bodyPr>
          <a:lstStyle/>
          <a:p>
            <a:r>
              <a:rPr lang="en-US">
                <a:ea typeface="Calibri Light" panose="020F0302020204030204"/>
                <a:cs typeface="Calibri Light" panose="020F0302020204030204"/>
              </a:rPr>
              <a:t>Robotics applications</a:t>
            </a:r>
            <a:endParaRPr lang="en-US"/>
          </a:p>
        </p:txBody>
      </p:sp>
      <p:graphicFrame>
        <p:nvGraphicFramePr>
          <p:cNvPr id="5" name="Content Placeholder 2"/>
          <p:cNvGraphicFramePr>
            <a:graphicFrameLocks noGrp="1"/>
          </p:cNvGraphicFramePr>
          <p:nvPr>
            <p:ph idx="1"/>
          </p:nvPr>
        </p:nvGraphicFramePr>
        <p:xfrm>
          <a:off x="415413" y="1873820"/>
          <a:ext cx="11581682" cy="4261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53835" y="1030288"/>
            <a:ext cx="3263390" cy="1035579"/>
          </a:xfrm>
        </p:spPr>
        <p:txBody>
          <a:bodyPr>
            <a:normAutofit/>
          </a:bodyPr>
          <a:lstStyle/>
          <a:p>
            <a:r>
              <a:rPr lang="en-US" dirty="0">
                <a:ea typeface="Calibri Light" panose="020F0302020204030204"/>
                <a:cs typeface="Calibri Light" panose="020F0302020204030204"/>
              </a:rPr>
              <a:t>Robots in </a:t>
            </a:r>
            <a:r>
              <a:rPr lang="en-US" dirty="0" err="1">
                <a:ea typeface="Calibri Light" panose="020F0302020204030204"/>
                <a:cs typeface="Calibri Light" panose="020F0302020204030204"/>
              </a:rPr>
              <a:t>ros</a:t>
            </a:r>
            <a:endParaRPr lang="en-US" dirty="0" err="1"/>
          </a:p>
        </p:txBody>
      </p:sp>
      <p:sp>
        <p:nvSpPr>
          <p:cNvPr id="14" name="Rounded Rectangle 20"/>
          <p:cNvSpPr>
            <a:spLocks noGrp="1" noRot="1" noChangeAspect="1" noMove="1" noResize="1" noEditPoints="1" noAdjustHandles="1" noChangeArrowheads="1" noChangeShapeType="1" noTextEdit="1"/>
          </p:cNvSpPr>
          <p:nvPr/>
        </p:nvSpPr>
        <p:spPr>
          <a:xfrm>
            <a:off x="664633" y="620116"/>
            <a:ext cx="3038668"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Robotis TurtleBot3 Burger mobile robot"/>
          <p:cNvPicPr>
            <a:picLocks noChangeAspect="1"/>
          </p:cNvPicPr>
          <p:nvPr/>
        </p:nvPicPr>
        <p:blipFill>
          <a:blip r:embed="rId2"/>
          <a:stretch>
            <a:fillRect/>
          </a:stretch>
        </p:blipFill>
        <p:spPr>
          <a:xfrm>
            <a:off x="939568" y="734415"/>
            <a:ext cx="2485240" cy="2485240"/>
          </a:xfrm>
          <a:prstGeom prst="roundRect">
            <a:avLst>
              <a:gd name="adj" fmla="val 5453"/>
            </a:avLst>
          </a:prstGeom>
          <a:ln w="50800" cap="sq" cmpd="dbl">
            <a:noFill/>
            <a:miter lim="800000"/>
            <a:headEnd/>
            <a:tailEnd/>
          </a:ln>
          <a:effectLst/>
        </p:spPr>
      </p:pic>
      <p:sp>
        <p:nvSpPr>
          <p:cNvPr id="16" name="Rounded Rectangle 22"/>
          <p:cNvSpPr>
            <a:spLocks noGrp="1" noRot="1" noChangeAspect="1" noMove="1" noResize="1" noEditPoints="1" noAdjustHandles="1" noChangeArrowheads="1" noChangeShapeType="1" noTextEdit="1"/>
          </p:cNvSpPr>
          <p:nvPr/>
        </p:nvSpPr>
        <p:spPr>
          <a:xfrm>
            <a:off x="3889325" y="620116"/>
            <a:ext cx="304149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usky UGV - Outdoor Field Research Robot by Clearpath"/>
          <p:cNvPicPr>
            <a:picLocks noChangeAspect="1"/>
          </p:cNvPicPr>
          <p:nvPr/>
        </p:nvPicPr>
        <p:blipFill>
          <a:blip r:embed="rId3"/>
          <a:stretch>
            <a:fillRect/>
          </a:stretch>
        </p:blipFill>
        <p:spPr>
          <a:xfrm>
            <a:off x="4001649" y="763124"/>
            <a:ext cx="2814866" cy="2427821"/>
          </a:xfrm>
          <a:prstGeom prst="roundRect">
            <a:avLst>
              <a:gd name="adj" fmla="val 5453"/>
            </a:avLst>
          </a:prstGeom>
          <a:ln w="50800" cap="sq" cmpd="dbl">
            <a:noFill/>
            <a:miter lim="800000"/>
            <a:headEnd/>
            <a:tailEnd/>
          </a:ln>
          <a:effectLst/>
        </p:spPr>
      </p:pic>
      <p:sp>
        <p:nvSpPr>
          <p:cNvPr id="18" name="Rounded Rectangle 16"/>
          <p:cNvSpPr>
            <a:spLocks noGrp="1" noRot="1" noChangeAspect="1" noMove="1" noResize="1" noEditPoints="1" noAdjustHandles="1" noChangeArrowheads="1" noChangeShapeType="1" noTextEdit="1"/>
          </p:cNvSpPr>
          <p:nvPr/>
        </p:nvSpPr>
        <p:spPr>
          <a:xfrm>
            <a:off x="664633" y="3515716"/>
            <a:ext cx="304149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rst &quot;Panda&quot; at ROBOTICS"/>
          <p:cNvPicPr>
            <a:picLocks noChangeAspect="1"/>
          </p:cNvPicPr>
          <p:nvPr/>
        </p:nvPicPr>
        <p:blipFill>
          <a:blip r:embed="rId4"/>
          <a:stretch>
            <a:fillRect/>
          </a:stretch>
        </p:blipFill>
        <p:spPr>
          <a:xfrm>
            <a:off x="860252" y="3630015"/>
            <a:ext cx="2643872" cy="2485240"/>
          </a:xfrm>
          <a:prstGeom prst="roundRect">
            <a:avLst>
              <a:gd name="adj" fmla="val 5453"/>
            </a:avLst>
          </a:prstGeom>
          <a:ln w="50800" cap="sq" cmpd="dbl">
            <a:noFill/>
            <a:miter lim="800000"/>
            <a:headEnd/>
            <a:tailEnd/>
          </a:ln>
          <a:effectLst/>
        </p:spPr>
      </p:pic>
      <p:sp>
        <p:nvSpPr>
          <p:cNvPr id="20" name="Rounded Rectangle 18"/>
          <p:cNvSpPr>
            <a:spLocks noGrp="1" noRot="1" noChangeAspect="1" noMove="1" noResize="1" noEditPoints="1" noAdjustHandles="1" noChangeArrowheads="1" noChangeShapeType="1" noTextEdit="1"/>
          </p:cNvSpPr>
          <p:nvPr/>
        </p:nvSpPr>
        <p:spPr>
          <a:xfrm>
            <a:off x="3889325" y="3515716"/>
            <a:ext cx="304149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Kobuki Robot - Scott Kirkpatrick"/>
          <p:cNvPicPr>
            <a:picLocks noChangeAspect="1"/>
          </p:cNvPicPr>
          <p:nvPr/>
        </p:nvPicPr>
        <p:blipFill>
          <a:blip r:embed="rId5"/>
          <a:stretch>
            <a:fillRect/>
          </a:stretch>
        </p:blipFill>
        <p:spPr>
          <a:xfrm>
            <a:off x="4001649" y="3711503"/>
            <a:ext cx="2814866" cy="2322264"/>
          </a:xfrm>
          <a:prstGeom prst="roundRect">
            <a:avLst>
              <a:gd name="adj" fmla="val 5453"/>
            </a:avLst>
          </a:prstGeom>
          <a:ln w="50800" cap="sq" cmpd="dbl">
            <a:noFill/>
            <a:miter lim="800000"/>
            <a:headEnd/>
            <a:tailEnd/>
          </a:ln>
          <a:effectLst/>
        </p:spPr>
      </p:pic>
      <p:sp>
        <p:nvSpPr>
          <p:cNvPr id="11" name="Content Placeholder 10"/>
          <p:cNvSpPr>
            <a:spLocks noGrp="1"/>
          </p:cNvSpPr>
          <p:nvPr>
            <p:ph idx="1"/>
          </p:nvPr>
        </p:nvSpPr>
        <p:spPr>
          <a:xfrm>
            <a:off x="7553835" y="2142067"/>
            <a:ext cx="3263390" cy="3649133"/>
          </a:xfrm>
        </p:spPr>
        <p:txBody>
          <a:bodyPr>
            <a:normAutofit/>
          </a:bodyPr>
          <a:lstStyle/>
          <a:p>
            <a:r>
              <a:rPr lang="en-US" dirty="0">
                <a:ea typeface="+mn-lt"/>
                <a:cs typeface="+mn-lt"/>
              </a:rPr>
              <a:t>examples of robots that are compatible with ROS (Robot Operating System) </a:t>
            </a:r>
            <a:br>
              <a:rPr lang="en-US" dirty="0">
                <a:ea typeface="+mn-lt"/>
                <a:cs typeface="+mn-lt"/>
              </a:rPr>
            </a:br>
            <a:br>
              <a:rPr lang="en-US" dirty="0">
                <a:ea typeface="+mn-lt"/>
                <a:cs typeface="+mn-lt"/>
              </a:rPr>
            </a:br>
            <a:r>
              <a:rPr lang="en-US" dirty="0">
                <a:ea typeface="+mn-lt"/>
                <a:cs typeface="+mn-lt"/>
              </a:rPr>
              <a:t>Turtlebot3 , Husky, Franka </a:t>
            </a:r>
            <a:r>
              <a:rPr lang="en-US" dirty="0" err="1">
                <a:ea typeface="+mn-lt"/>
                <a:cs typeface="+mn-lt"/>
              </a:rPr>
              <a:t>emika</a:t>
            </a:r>
            <a:r>
              <a:rPr lang="en-US" dirty="0">
                <a:ea typeface="+mn-lt"/>
                <a:cs typeface="+mn-lt"/>
              </a:rPr>
              <a:t> and </a:t>
            </a:r>
            <a:r>
              <a:rPr lang="en-US" dirty="0" err="1">
                <a:ea typeface="+mn-lt"/>
                <a:cs typeface="+mn-lt"/>
              </a:rPr>
              <a:t>Kobuki</a:t>
            </a:r>
            <a:r>
              <a:rPr lang="en-US" dirty="0">
                <a:ea typeface="+mn-lt"/>
                <a:cs typeface="+mn-lt"/>
              </a:rPr>
              <a:t> and there a lot more.</a:t>
            </a:r>
            <a:endParaRPr lang="en-US" dirty="0">
              <a:ea typeface="+mn-lt"/>
              <a:cs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5219699" cy="1456267"/>
          </a:xfrm>
        </p:spPr>
        <p:txBody>
          <a:bodyPr>
            <a:normAutofit/>
          </a:bodyPr>
          <a:lstStyle/>
          <a:p>
            <a:r>
              <a:rPr lang="en-US" dirty="0">
                <a:ea typeface="Calibri Light" panose="020F0302020204030204"/>
                <a:cs typeface="Calibri Light" panose="020F0302020204030204"/>
              </a:rPr>
              <a:t>A Smart city project with husky</a:t>
            </a:r>
            <a:endParaRPr lang="en-US" dirty="0"/>
          </a:p>
        </p:txBody>
      </p:sp>
      <p:sp>
        <p:nvSpPr>
          <p:cNvPr id="8" name="Content Placeholder 7"/>
          <p:cNvSpPr>
            <a:spLocks noGrp="1"/>
          </p:cNvSpPr>
          <p:nvPr>
            <p:ph idx="1"/>
          </p:nvPr>
        </p:nvSpPr>
        <p:spPr>
          <a:xfrm>
            <a:off x="685801" y="2142067"/>
            <a:ext cx="5219699" cy="4321003"/>
          </a:xfrm>
        </p:spPr>
        <p:txBody>
          <a:bodyPr>
            <a:normAutofit/>
          </a:bodyPr>
          <a:lstStyle/>
          <a:p>
            <a:r>
              <a:rPr lang="en-US" dirty="0">
                <a:ea typeface="+mn-lt"/>
                <a:cs typeface="+mn-lt"/>
              </a:rPr>
              <a:t>2 x  depth cameras</a:t>
            </a:r>
            <a:endParaRPr lang="en-US" dirty="0">
              <a:ea typeface="Calibri" panose="020F0502020204030204"/>
              <a:cs typeface="Calibri" panose="020F0502020204030204"/>
            </a:endParaRPr>
          </a:p>
          <a:p>
            <a:pPr>
              <a:buClr>
                <a:srgbClr val="FFFFFF"/>
              </a:buClr>
            </a:pPr>
            <a:r>
              <a:rPr lang="en-US" dirty="0">
                <a:ea typeface="+mn-lt"/>
                <a:cs typeface="+mn-lt"/>
              </a:rPr>
              <a:t>1 x 3D LiDAR</a:t>
            </a:r>
            <a:endParaRPr lang="en-US" dirty="0"/>
          </a:p>
          <a:p>
            <a:pPr>
              <a:buClr>
                <a:srgbClr val="FFFFFF"/>
              </a:buClr>
            </a:pPr>
            <a:r>
              <a:rPr lang="en-US" dirty="0">
                <a:ea typeface="+mn-lt"/>
                <a:cs typeface="+mn-lt"/>
              </a:rPr>
              <a:t>1 x IMU</a:t>
            </a:r>
            <a:endParaRPr lang="en-US" dirty="0"/>
          </a:p>
          <a:p>
            <a:pPr>
              <a:buClr>
                <a:srgbClr val="FFFFFF"/>
              </a:buClr>
            </a:pPr>
            <a:r>
              <a:rPr lang="en-US" dirty="0">
                <a:ea typeface="+mn-lt"/>
                <a:cs typeface="+mn-lt"/>
              </a:rPr>
              <a:t>1 x u-</a:t>
            </a:r>
            <a:r>
              <a:rPr lang="en-US" dirty="0" err="1">
                <a:ea typeface="+mn-lt"/>
                <a:cs typeface="+mn-lt"/>
              </a:rPr>
              <a:t>blox</a:t>
            </a:r>
            <a:r>
              <a:rPr lang="en-US" dirty="0">
                <a:ea typeface="+mn-lt"/>
                <a:cs typeface="+mn-lt"/>
              </a:rPr>
              <a:t> 7 GPS</a:t>
            </a:r>
            <a:endParaRPr lang="en-US" dirty="0"/>
          </a:p>
          <a:p>
            <a:pPr>
              <a:buClr>
                <a:srgbClr val="FFFFFF"/>
              </a:buClr>
            </a:pPr>
            <a:endParaRPr lang="en-US" dirty="0">
              <a:ea typeface="Calibri" panose="020F0502020204030204"/>
              <a:cs typeface="Calibri" panose="020F0502020204030204"/>
            </a:endParaRPr>
          </a:p>
          <a:p>
            <a:pPr>
              <a:buClr>
                <a:srgbClr val="FFFFFF"/>
              </a:buClr>
            </a:pPr>
            <a:r>
              <a:rPr lang="en-US" dirty="0">
                <a:ea typeface="Calibri" panose="020F0502020204030204"/>
                <a:cs typeface="Calibri" panose="020F0502020204030204"/>
              </a:rPr>
              <a:t>API: ROS, C++ and python</a:t>
            </a:r>
            <a:br>
              <a:rPr lang="en-US" dirty="0">
                <a:ea typeface="Calibri" panose="020F0502020204030204"/>
                <a:cs typeface="Calibri" panose="020F0502020204030204"/>
              </a:rPr>
            </a:br>
            <a:br>
              <a:rPr lang="en-US" dirty="0">
                <a:ea typeface="Calibri" panose="020F0502020204030204"/>
                <a:cs typeface="Calibri" panose="020F0502020204030204"/>
              </a:rPr>
            </a:br>
            <a:r>
              <a:rPr lang="en-US" dirty="0">
                <a:ea typeface="Calibri" panose="020F0502020204030204"/>
                <a:cs typeface="Calibri" panose="020F0502020204030204"/>
              </a:rPr>
              <a:t>for more info visit:</a:t>
            </a:r>
            <a:br>
              <a:rPr lang="en-US" dirty="0">
                <a:ea typeface="Calibri" panose="020F0502020204030204"/>
                <a:cs typeface="Calibri" panose="020F0502020204030204"/>
              </a:rPr>
            </a:br>
            <a:r>
              <a:rPr lang="en-US" dirty="0">
                <a:ea typeface="+mn-lt"/>
                <a:cs typeface="+mn-lt"/>
                <a:hlinkClick r:id="rId2"/>
              </a:rPr>
              <a:t>https://www.generationrobots.com/blog/en/a-smart-city-project-with-husky/</a:t>
            </a:r>
            <a:endParaRPr lang="en-US" dirty="0">
              <a:ea typeface="Calibri" panose="020F0502020204030204"/>
              <a:cs typeface="Calibri" panose="020F0502020204030204"/>
            </a:endParaRPr>
          </a:p>
          <a:p>
            <a:pPr>
              <a:buClr>
                <a:srgbClr val="FFFFFF"/>
              </a:buClr>
            </a:pPr>
            <a:endParaRPr lang="en-US" dirty="0">
              <a:ea typeface="Calibri" panose="020F0502020204030204"/>
              <a:cs typeface="Calibri" panose="020F0502020204030204"/>
            </a:endParaRPr>
          </a:p>
          <a:p>
            <a:pPr>
              <a:buClr>
                <a:srgbClr val="FFFFFF"/>
              </a:buClr>
            </a:pPr>
            <a:endParaRPr lang="en-US" dirty="0">
              <a:ea typeface="Calibri" panose="020F0502020204030204"/>
              <a:cs typeface="Calibri" panose="020F0502020204030204"/>
            </a:endParaRPr>
          </a:p>
        </p:txBody>
      </p:sp>
      <p:pic>
        <p:nvPicPr>
          <p:cNvPr id="4" name="Content Placeholder 3" descr="A smart city project with Husky - Génération Robots - Blog"/>
          <p:cNvPicPr>
            <a:picLocks noChangeAspect="1"/>
          </p:cNvPicPr>
          <p:nvPr/>
        </p:nvPicPr>
        <p:blipFill rotWithShape="1">
          <a:blip r:embed="rId3"/>
          <a:srcRect l="14568" r="7621" b="-2"/>
          <a:stretch>
            <a:fillRect/>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descr="New study: Mobile robots in logistics centres to exceed $3 billion in 2022"/>
          <p:cNvPicPr>
            <a:picLocks noChangeAspect="1"/>
          </p:cNvPicPr>
          <p:nvPr/>
        </p:nvPicPr>
        <p:blipFill rotWithShape="1">
          <a:blip r:embed="rId2"/>
          <a:srcRect t="6417" b="9313"/>
          <a:stretch>
            <a:fillRect/>
          </a:stretch>
        </p:blipFill>
        <p:spPr>
          <a:xfrm>
            <a:off x="20" y="10"/>
            <a:ext cx="12191980" cy="6857990"/>
          </a:xfrm>
          <a:prstGeom prst="rect">
            <a:avLst/>
          </a:prstGeom>
        </p:spPr>
      </p:pic>
      <p:pic>
        <p:nvPicPr>
          <p:cNvPr id="11" name="Picture 10"/>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Freeform 5"/>
          <p:cNvSpPr>
            <a:spLocks noGrp="1" noRot="1" noChangeAspect="1" noMove="1" noResize="1" noEditPoints="1" noAdjustHandles="1" noChangeArrowheads="1" noChangeShapeType="1" noTextEdit="1"/>
          </p:cNvSpPr>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panose="020B0604020202020204"/>
              <a:buNone/>
            </a:pPr>
            <a:endParaRPr lang="en-US" sz="1600" cap="all"/>
          </a:p>
        </p:txBody>
      </p:sp>
      <p:sp>
        <p:nvSpPr>
          <p:cNvPr id="2" name="Title 1"/>
          <p:cNvSpPr>
            <a:spLocks noGrp="1"/>
          </p:cNvSpPr>
          <p:nvPr>
            <p:ph type="title"/>
          </p:nvPr>
        </p:nvSpPr>
        <p:spPr>
          <a:xfrm>
            <a:off x="1380067" y="838200"/>
            <a:ext cx="9437159" cy="1227667"/>
          </a:xfrm>
        </p:spPr>
        <p:txBody>
          <a:bodyPr>
            <a:normAutofit/>
          </a:bodyPr>
          <a:lstStyle/>
          <a:p>
            <a:r>
              <a:rPr lang="en-US">
                <a:ea typeface="Calibri Light" panose="020F0302020204030204"/>
                <a:cs typeface="Calibri Light" panose="020F0302020204030204"/>
              </a:rPr>
              <a:t>Logistics robots</a:t>
            </a:r>
            <a:endParaRPr lang="en-US"/>
          </a:p>
        </p:txBody>
      </p:sp>
      <p:sp>
        <p:nvSpPr>
          <p:cNvPr id="8" name="Content Placeholder 7"/>
          <p:cNvSpPr>
            <a:spLocks noGrp="1"/>
          </p:cNvSpPr>
          <p:nvPr>
            <p:ph idx="1"/>
          </p:nvPr>
        </p:nvSpPr>
        <p:spPr>
          <a:xfrm>
            <a:off x="1380067" y="2006601"/>
            <a:ext cx="9437159" cy="3784600"/>
          </a:xfrm>
        </p:spPr>
        <p:txBody>
          <a:bodyPr>
            <a:normAutofit/>
          </a:bodyPr>
          <a:lstStyle/>
          <a:p>
            <a:r>
              <a:rPr lang="en-US" dirty="0">
                <a:ea typeface="+mn-lt"/>
                <a:cs typeface="+mn-lt"/>
              </a:rPr>
              <a:t>These robots play essential roles in streamlining and optimizing the movement of goods within warehouses, distribution centers, and transportation hubs. Here are several types of robots used in logistics more than 2 billion dollars' worth robots used in 2022.</a:t>
            </a:r>
            <a:endParaRPr lang="en-US" dirty="0">
              <a:ea typeface="+mn-lt"/>
              <a:cs typeface="+mn-lt"/>
            </a:endParaRPr>
          </a:p>
          <a:p>
            <a:pPr>
              <a:buClr>
                <a:srgbClr val="FFFFFF"/>
              </a:buClr>
            </a:pPr>
            <a:r>
              <a:rPr lang="en-US" dirty="0">
                <a:ea typeface="+mn-lt"/>
                <a:cs typeface="+mn-lt"/>
              </a:rPr>
              <a:t>Used by Companies which has large warehouses such as Amazon.</a:t>
            </a:r>
            <a:endParaRPr lang="en-US" dirty="0">
              <a:ea typeface="+mn-lt"/>
              <a:cs typeface="+mn-lt"/>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7754</Words>
  <Application>WPS Presentation</Application>
  <PresentationFormat>Widescreen</PresentationFormat>
  <Paragraphs>199</Paragraphs>
  <Slides>37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Arial</vt:lpstr>
      <vt:lpstr>SimSun</vt:lpstr>
      <vt:lpstr>Wingdings</vt:lpstr>
      <vt:lpstr>Arial</vt:lpstr>
      <vt:lpstr>ADLaM Display</vt:lpstr>
      <vt:lpstr>Segoe Print</vt:lpstr>
      <vt:lpstr>Calibri Light</vt:lpstr>
      <vt:lpstr>Calibri</vt:lpstr>
      <vt:lpstr>Microsoft YaHei</vt:lpstr>
      <vt:lpstr>Arial Unicode MS</vt:lpstr>
      <vt:lpstr>Calibri Light</vt:lpstr>
      <vt:lpstr>Calibri</vt:lpstr>
      <vt:lpstr>Celestial</vt:lpstr>
      <vt:lpstr>Introduction to Robotics</vt:lpstr>
      <vt:lpstr>Agenda</vt:lpstr>
      <vt:lpstr>Software robots </vt:lpstr>
      <vt:lpstr>Common types of hw robots</vt:lpstr>
      <vt:lpstr>Non-fixed vs fixed</vt:lpstr>
      <vt:lpstr>Robotics applications</vt:lpstr>
      <vt:lpstr>Robots in ros</vt:lpstr>
      <vt:lpstr>A Smart city project with husky</vt:lpstr>
      <vt:lpstr>Logistics robots</vt:lpstr>
      <vt:lpstr>Industrial robots</vt:lpstr>
      <vt:lpstr>Tools needed to model a robot</vt:lpstr>
      <vt:lpstr>Programming Environment</vt:lpstr>
      <vt:lpstr>Self-Driving car as a robot example</vt:lpstr>
      <vt:lpstr>Autonomous vehicle stack</vt:lpstr>
      <vt:lpstr>PowerPoint 演示文稿</vt:lpstr>
      <vt:lpstr>Autonomous driving stack</vt:lpstr>
      <vt:lpstr>3D Depth Perception</vt:lpstr>
      <vt:lpstr>Localization and mapping</vt:lpstr>
      <vt:lpstr>Localization methodology</vt:lpstr>
      <vt:lpstr>Motion planning </vt:lpstr>
      <vt:lpstr>Vision for robots</vt:lpstr>
      <vt:lpstr>Obstacle Detection and Avoidance</vt:lpstr>
      <vt:lpstr>Gesture and Emotion Recognition</vt:lpstr>
      <vt:lpstr>Technologies used in vision</vt:lpstr>
      <vt:lpstr>Robots and internet of things</vt:lpstr>
      <vt:lpstr>Let's get started</vt:lpstr>
      <vt:lpstr>Download ubuntu 20.04</vt:lpstr>
      <vt:lpstr>Select lang.</vt:lpstr>
      <vt:lpstr>Select language</vt:lpstr>
      <vt:lpstr>Normal installation</vt:lpstr>
      <vt:lpstr>Set Up Your Sources List</vt:lpstr>
      <vt:lpstr>Set Up Your Keys  </vt:lpstr>
      <vt:lpstr>Install ROS Noetic</vt:lpstr>
      <vt:lpstr>Add ROS2 repository</vt:lpstr>
      <vt:lpstr>Initialize ros dependencies</vt:lpstr>
      <vt:lpstr>Environment Setup</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USER</cp:lastModifiedBy>
  <cp:revision>672</cp:revision>
  <dcterms:created xsi:type="dcterms:W3CDTF">2023-10-05T22:37:00Z</dcterms:created>
  <dcterms:modified xsi:type="dcterms:W3CDTF">2025-07-18T09:04:45Z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85A3820BEB7E43CDA7CC15A5E0D943FE_12</vt:lpwstr>
  </property>
  <property fmtid="{D5CDD505-2E9C-101B-9397-08002B2CF9AE}" pid="3" name="KSOProductBuildVer">
    <vt:lpwstr>1033-12.2.0.21931</vt:lpwstr>
  </property>
</Properties>
</file>